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0" r:id="rId3"/>
    <p:sldId id="263" r:id="rId4"/>
    <p:sldId id="272" r:id="rId5"/>
    <p:sldId id="257" r:id="rId6"/>
    <p:sldId id="259" r:id="rId7"/>
    <p:sldId id="270" r:id="rId8"/>
    <p:sldId id="279" r:id="rId9"/>
    <p:sldId id="278" r:id="rId10"/>
    <p:sldId id="281" r:id="rId11"/>
    <p:sldId id="262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974" y="-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53C656-9326-4B20-8FE2-70A700D8338E}" type="doc">
      <dgm:prSet loTypeId="urn:microsoft.com/office/officeart/2008/layout/Lin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MX"/>
        </a:p>
      </dgm:t>
    </dgm:pt>
    <dgm:pt modelId="{E1E30B5C-0EAC-48F4-AE4E-4A4AE4667081}">
      <dgm:prSet phldrT="[Texto]"/>
      <dgm:spPr/>
      <dgm:t>
        <a:bodyPr/>
        <a:lstStyle/>
        <a:p>
          <a:r>
            <a:rPr lang="es-MX" dirty="0" smtClean="0"/>
            <a:t>Método jurídico</a:t>
          </a:r>
          <a:endParaRPr lang="es-MX" dirty="0"/>
        </a:p>
      </dgm:t>
    </dgm:pt>
    <dgm:pt modelId="{AE0E25C3-483B-4CE4-86E3-0AE719772B3C}" type="parTrans" cxnId="{CCC225A0-255A-4F5C-BD18-DA256F2A13DE}">
      <dgm:prSet/>
      <dgm:spPr/>
      <dgm:t>
        <a:bodyPr/>
        <a:lstStyle/>
        <a:p>
          <a:endParaRPr lang="es-MX"/>
        </a:p>
      </dgm:t>
    </dgm:pt>
    <dgm:pt modelId="{21092AE5-C558-4154-AA5E-FFA352D14C5F}" type="sibTrans" cxnId="{CCC225A0-255A-4F5C-BD18-DA256F2A13DE}">
      <dgm:prSet/>
      <dgm:spPr/>
      <dgm:t>
        <a:bodyPr/>
        <a:lstStyle/>
        <a:p>
          <a:endParaRPr lang="es-MX"/>
        </a:p>
      </dgm:t>
    </dgm:pt>
    <dgm:pt modelId="{9F2147DC-A7A7-4BDF-BA5A-B9A2F1FA2F6D}">
      <dgm:prSet phldrT="[Texto]"/>
      <dgm:spPr/>
      <dgm:t>
        <a:bodyPr/>
        <a:lstStyle/>
        <a:p>
          <a:r>
            <a:rPr lang="es-MX" dirty="0" smtClean="0"/>
            <a:t>Teoría Pura del Derecho</a:t>
          </a:r>
          <a:endParaRPr lang="es-MX" dirty="0"/>
        </a:p>
      </dgm:t>
    </dgm:pt>
    <dgm:pt modelId="{DAD56967-E58D-45AE-B965-596646D9217E}" type="parTrans" cxnId="{73635C26-1F7E-4EB2-9B0F-580DE48455EC}">
      <dgm:prSet/>
      <dgm:spPr/>
      <dgm:t>
        <a:bodyPr/>
        <a:lstStyle/>
        <a:p>
          <a:endParaRPr lang="es-MX"/>
        </a:p>
      </dgm:t>
    </dgm:pt>
    <dgm:pt modelId="{28BA7720-1F5E-4A3F-A2EE-0952C38FE905}" type="sibTrans" cxnId="{73635C26-1F7E-4EB2-9B0F-580DE48455EC}">
      <dgm:prSet/>
      <dgm:spPr/>
      <dgm:t>
        <a:bodyPr/>
        <a:lstStyle/>
        <a:p>
          <a:endParaRPr lang="es-MX"/>
        </a:p>
      </dgm:t>
    </dgm:pt>
    <dgm:pt modelId="{C387BE2D-19BD-47F3-8BC7-7338194B93B2}">
      <dgm:prSet phldrT="[Texto]"/>
      <dgm:spPr/>
      <dgm:t>
        <a:bodyPr/>
        <a:lstStyle/>
        <a:p>
          <a:r>
            <a:rPr lang="es-MX" dirty="0" smtClean="0"/>
            <a:t>E estado no es sociológico es jurídico</a:t>
          </a:r>
          <a:endParaRPr lang="es-MX" dirty="0"/>
        </a:p>
      </dgm:t>
    </dgm:pt>
    <dgm:pt modelId="{ECAF0F9C-47CA-4063-B526-B787FC5791E8}" type="parTrans" cxnId="{A146A091-8A90-4A0D-8464-A87EFCCB54E9}">
      <dgm:prSet/>
      <dgm:spPr/>
      <dgm:t>
        <a:bodyPr/>
        <a:lstStyle/>
        <a:p>
          <a:endParaRPr lang="es-MX"/>
        </a:p>
      </dgm:t>
    </dgm:pt>
    <dgm:pt modelId="{3648A72F-7D4B-4D54-AD5C-B8D42840ED2E}" type="sibTrans" cxnId="{A146A091-8A90-4A0D-8464-A87EFCCB54E9}">
      <dgm:prSet/>
      <dgm:spPr/>
      <dgm:t>
        <a:bodyPr/>
        <a:lstStyle/>
        <a:p>
          <a:endParaRPr lang="es-MX"/>
        </a:p>
      </dgm:t>
    </dgm:pt>
    <dgm:pt modelId="{3CD74FCF-4019-47E9-8A86-16507A61FADC}">
      <dgm:prSet phldrT="[Texto]"/>
      <dgm:spPr/>
      <dgm:t>
        <a:bodyPr/>
        <a:lstStyle/>
        <a:p>
          <a:r>
            <a:rPr lang="es-MX" dirty="0" smtClean="0"/>
            <a:t>La  sociedad es un conjunto de normas y por tanto de leyes</a:t>
          </a:r>
          <a:endParaRPr lang="es-MX" dirty="0"/>
        </a:p>
      </dgm:t>
    </dgm:pt>
    <dgm:pt modelId="{2073DED4-DCA4-4593-83AF-D001ADF97169}" type="parTrans" cxnId="{775697F8-76E5-4508-9019-C9791E86F372}">
      <dgm:prSet/>
      <dgm:spPr/>
      <dgm:t>
        <a:bodyPr/>
        <a:lstStyle/>
        <a:p>
          <a:endParaRPr lang="es-MX"/>
        </a:p>
      </dgm:t>
    </dgm:pt>
    <dgm:pt modelId="{8A22A097-AABB-4441-BD9D-530E53CAFE51}" type="sibTrans" cxnId="{775697F8-76E5-4508-9019-C9791E86F372}">
      <dgm:prSet/>
      <dgm:spPr/>
      <dgm:t>
        <a:bodyPr/>
        <a:lstStyle/>
        <a:p>
          <a:endParaRPr lang="es-MX"/>
        </a:p>
      </dgm:t>
    </dgm:pt>
    <dgm:pt modelId="{F5FD9410-827A-4729-86D5-261AFC91C256}" type="pres">
      <dgm:prSet presAssocID="{A353C656-9326-4B20-8FE2-70A700D8338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0CA94C32-3325-4163-98A6-68191B7F4272}" type="pres">
      <dgm:prSet presAssocID="{E1E30B5C-0EAC-48F4-AE4E-4A4AE4667081}" presName="thickLine" presStyleLbl="alignNode1" presStyleIdx="0" presStyleCnt="1"/>
      <dgm:spPr/>
    </dgm:pt>
    <dgm:pt modelId="{1E02E000-0864-4562-9315-9BCEA5A14577}" type="pres">
      <dgm:prSet presAssocID="{E1E30B5C-0EAC-48F4-AE4E-4A4AE4667081}" presName="horz1" presStyleCnt="0"/>
      <dgm:spPr/>
    </dgm:pt>
    <dgm:pt modelId="{4FBCA72F-02DB-4225-9B1B-FEDBF59EAED8}" type="pres">
      <dgm:prSet presAssocID="{E1E30B5C-0EAC-48F4-AE4E-4A4AE4667081}" presName="tx1" presStyleLbl="revTx" presStyleIdx="0" presStyleCnt="4"/>
      <dgm:spPr/>
      <dgm:t>
        <a:bodyPr/>
        <a:lstStyle/>
        <a:p>
          <a:endParaRPr lang="es-MX"/>
        </a:p>
      </dgm:t>
    </dgm:pt>
    <dgm:pt modelId="{3358C1F3-3C7C-4F06-8B94-FA8F56BAC14F}" type="pres">
      <dgm:prSet presAssocID="{E1E30B5C-0EAC-48F4-AE4E-4A4AE4667081}" presName="vert1" presStyleCnt="0"/>
      <dgm:spPr/>
    </dgm:pt>
    <dgm:pt modelId="{9EFC2700-670B-40CB-92EF-73909B34F681}" type="pres">
      <dgm:prSet presAssocID="{9F2147DC-A7A7-4BDF-BA5A-B9A2F1FA2F6D}" presName="vertSpace2a" presStyleCnt="0"/>
      <dgm:spPr/>
    </dgm:pt>
    <dgm:pt modelId="{C5FA51A5-D81B-47CD-94CA-E673908D1DE3}" type="pres">
      <dgm:prSet presAssocID="{9F2147DC-A7A7-4BDF-BA5A-B9A2F1FA2F6D}" presName="horz2" presStyleCnt="0"/>
      <dgm:spPr/>
    </dgm:pt>
    <dgm:pt modelId="{7D129252-7DD1-4401-B0B5-A540A4AC610D}" type="pres">
      <dgm:prSet presAssocID="{9F2147DC-A7A7-4BDF-BA5A-B9A2F1FA2F6D}" presName="horzSpace2" presStyleCnt="0"/>
      <dgm:spPr/>
    </dgm:pt>
    <dgm:pt modelId="{92D26F1C-5239-4486-811B-7A42679A0D38}" type="pres">
      <dgm:prSet presAssocID="{9F2147DC-A7A7-4BDF-BA5A-B9A2F1FA2F6D}" presName="tx2" presStyleLbl="revTx" presStyleIdx="1" presStyleCnt="4"/>
      <dgm:spPr/>
      <dgm:t>
        <a:bodyPr/>
        <a:lstStyle/>
        <a:p>
          <a:endParaRPr lang="es-MX"/>
        </a:p>
      </dgm:t>
    </dgm:pt>
    <dgm:pt modelId="{A32253C5-6556-49CA-BF3F-A6308F36AA2F}" type="pres">
      <dgm:prSet presAssocID="{9F2147DC-A7A7-4BDF-BA5A-B9A2F1FA2F6D}" presName="vert2" presStyleCnt="0"/>
      <dgm:spPr/>
    </dgm:pt>
    <dgm:pt modelId="{92A7F333-B4B7-429E-8AAA-6B55BCE54C96}" type="pres">
      <dgm:prSet presAssocID="{9F2147DC-A7A7-4BDF-BA5A-B9A2F1FA2F6D}" presName="thinLine2b" presStyleLbl="callout" presStyleIdx="0" presStyleCnt="3"/>
      <dgm:spPr/>
    </dgm:pt>
    <dgm:pt modelId="{447200B7-17F2-4A44-93C9-E4B6C546E66C}" type="pres">
      <dgm:prSet presAssocID="{9F2147DC-A7A7-4BDF-BA5A-B9A2F1FA2F6D}" presName="vertSpace2b" presStyleCnt="0"/>
      <dgm:spPr/>
    </dgm:pt>
    <dgm:pt modelId="{49E30D64-7C8C-4FCB-AE88-ED55CAC90739}" type="pres">
      <dgm:prSet presAssocID="{C387BE2D-19BD-47F3-8BC7-7338194B93B2}" presName="horz2" presStyleCnt="0"/>
      <dgm:spPr/>
    </dgm:pt>
    <dgm:pt modelId="{8FF703DB-93A2-4C8F-AF1A-06152142E1D9}" type="pres">
      <dgm:prSet presAssocID="{C387BE2D-19BD-47F3-8BC7-7338194B93B2}" presName="horzSpace2" presStyleCnt="0"/>
      <dgm:spPr/>
    </dgm:pt>
    <dgm:pt modelId="{0C42F1B0-7DA0-4D67-BDD5-0C6A1DD3373A}" type="pres">
      <dgm:prSet presAssocID="{C387BE2D-19BD-47F3-8BC7-7338194B93B2}" presName="tx2" presStyleLbl="revTx" presStyleIdx="2" presStyleCnt="4"/>
      <dgm:spPr/>
      <dgm:t>
        <a:bodyPr/>
        <a:lstStyle/>
        <a:p>
          <a:endParaRPr lang="es-MX"/>
        </a:p>
      </dgm:t>
    </dgm:pt>
    <dgm:pt modelId="{90837D08-8B42-4BA7-85CA-346405EC7B2C}" type="pres">
      <dgm:prSet presAssocID="{C387BE2D-19BD-47F3-8BC7-7338194B93B2}" presName="vert2" presStyleCnt="0"/>
      <dgm:spPr/>
    </dgm:pt>
    <dgm:pt modelId="{75099B8A-775B-4821-B2AD-AB7CAD401988}" type="pres">
      <dgm:prSet presAssocID="{C387BE2D-19BD-47F3-8BC7-7338194B93B2}" presName="thinLine2b" presStyleLbl="callout" presStyleIdx="1" presStyleCnt="3"/>
      <dgm:spPr/>
    </dgm:pt>
    <dgm:pt modelId="{80F322AB-33D2-444C-ADE3-04BAAA2A8EB4}" type="pres">
      <dgm:prSet presAssocID="{C387BE2D-19BD-47F3-8BC7-7338194B93B2}" presName="vertSpace2b" presStyleCnt="0"/>
      <dgm:spPr/>
    </dgm:pt>
    <dgm:pt modelId="{76D54AAA-99FC-4822-8427-A49D6229859E}" type="pres">
      <dgm:prSet presAssocID="{3CD74FCF-4019-47E9-8A86-16507A61FADC}" presName="horz2" presStyleCnt="0"/>
      <dgm:spPr/>
    </dgm:pt>
    <dgm:pt modelId="{2E417F21-5F0A-429F-B192-C5CC972A849E}" type="pres">
      <dgm:prSet presAssocID="{3CD74FCF-4019-47E9-8A86-16507A61FADC}" presName="horzSpace2" presStyleCnt="0"/>
      <dgm:spPr/>
    </dgm:pt>
    <dgm:pt modelId="{5936F26E-ADF6-40FD-9654-7B6406820E10}" type="pres">
      <dgm:prSet presAssocID="{3CD74FCF-4019-47E9-8A86-16507A61FADC}" presName="tx2" presStyleLbl="revTx" presStyleIdx="3" presStyleCnt="4"/>
      <dgm:spPr/>
      <dgm:t>
        <a:bodyPr/>
        <a:lstStyle/>
        <a:p>
          <a:endParaRPr lang="es-MX"/>
        </a:p>
      </dgm:t>
    </dgm:pt>
    <dgm:pt modelId="{7F168BD2-FE3F-49FF-90FC-24FAD7C0A45E}" type="pres">
      <dgm:prSet presAssocID="{3CD74FCF-4019-47E9-8A86-16507A61FADC}" presName="vert2" presStyleCnt="0"/>
      <dgm:spPr/>
    </dgm:pt>
    <dgm:pt modelId="{9B47EC15-06C9-47ED-ACA4-87DED8DEE2A0}" type="pres">
      <dgm:prSet presAssocID="{3CD74FCF-4019-47E9-8A86-16507A61FADC}" presName="thinLine2b" presStyleLbl="callout" presStyleIdx="2" presStyleCnt="3"/>
      <dgm:spPr/>
    </dgm:pt>
    <dgm:pt modelId="{4D5C8AF9-19CC-44CE-B10D-99500FA414DD}" type="pres">
      <dgm:prSet presAssocID="{3CD74FCF-4019-47E9-8A86-16507A61FADC}" presName="vertSpace2b" presStyleCnt="0"/>
      <dgm:spPr/>
    </dgm:pt>
  </dgm:ptLst>
  <dgm:cxnLst>
    <dgm:cxn modelId="{CCC225A0-255A-4F5C-BD18-DA256F2A13DE}" srcId="{A353C656-9326-4B20-8FE2-70A700D8338E}" destId="{E1E30B5C-0EAC-48F4-AE4E-4A4AE4667081}" srcOrd="0" destOrd="0" parTransId="{AE0E25C3-483B-4CE4-86E3-0AE719772B3C}" sibTransId="{21092AE5-C558-4154-AA5E-FFA352D14C5F}"/>
    <dgm:cxn modelId="{595B6655-6569-432F-B1BF-73A3A016BB64}" type="presOf" srcId="{9F2147DC-A7A7-4BDF-BA5A-B9A2F1FA2F6D}" destId="{92D26F1C-5239-4486-811B-7A42679A0D38}" srcOrd="0" destOrd="0" presId="urn:microsoft.com/office/officeart/2008/layout/LinedList"/>
    <dgm:cxn modelId="{CC3139E2-7CAA-4F8F-BB4A-3385CEB25E98}" type="presOf" srcId="{A353C656-9326-4B20-8FE2-70A700D8338E}" destId="{F5FD9410-827A-4729-86D5-261AFC91C256}" srcOrd="0" destOrd="0" presId="urn:microsoft.com/office/officeart/2008/layout/LinedList"/>
    <dgm:cxn modelId="{0CE3950C-F1A3-4200-84A8-3ECFDD43FCA6}" type="presOf" srcId="{E1E30B5C-0EAC-48F4-AE4E-4A4AE4667081}" destId="{4FBCA72F-02DB-4225-9B1B-FEDBF59EAED8}" srcOrd="0" destOrd="0" presId="urn:microsoft.com/office/officeart/2008/layout/LinedList"/>
    <dgm:cxn modelId="{73635C26-1F7E-4EB2-9B0F-580DE48455EC}" srcId="{E1E30B5C-0EAC-48F4-AE4E-4A4AE4667081}" destId="{9F2147DC-A7A7-4BDF-BA5A-B9A2F1FA2F6D}" srcOrd="0" destOrd="0" parTransId="{DAD56967-E58D-45AE-B965-596646D9217E}" sibTransId="{28BA7720-1F5E-4A3F-A2EE-0952C38FE905}"/>
    <dgm:cxn modelId="{A146A091-8A90-4A0D-8464-A87EFCCB54E9}" srcId="{E1E30B5C-0EAC-48F4-AE4E-4A4AE4667081}" destId="{C387BE2D-19BD-47F3-8BC7-7338194B93B2}" srcOrd="1" destOrd="0" parTransId="{ECAF0F9C-47CA-4063-B526-B787FC5791E8}" sibTransId="{3648A72F-7D4B-4D54-AD5C-B8D42840ED2E}"/>
    <dgm:cxn modelId="{DF81EDDA-E256-4D30-BDCA-117F4502ECC7}" type="presOf" srcId="{C387BE2D-19BD-47F3-8BC7-7338194B93B2}" destId="{0C42F1B0-7DA0-4D67-BDD5-0C6A1DD3373A}" srcOrd="0" destOrd="0" presId="urn:microsoft.com/office/officeart/2008/layout/LinedList"/>
    <dgm:cxn modelId="{775697F8-76E5-4508-9019-C9791E86F372}" srcId="{E1E30B5C-0EAC-48F4-AE4E-4A4AE4667081}" destId="{3CD74FCF-4019-47E9-8A86-16507A61FADC}" srcOrd="2" destOrd="0" parTransId="{2073DED4-DCA4-4593-83AF-D001ADF97169}" sibTransId="{8A22A097-AABB-4441-BD9D-530E53CAFE51}"/>
    <dgm:cxn modelId="{45AE6B10-7BA7-43BC-8629-877BEF40F941}" type="presOf" srcId="{3CD74FCF-4019-47E9-8A86-16507A61FADC}" destId="{5936F26E-ADF6-40FD-9654-7B6406820E10}" srcOrd="0" destOrd="0" presId="urn:microsoft.com/office/officeart/2008/layout/LinedList"/>
    <dgm:cxn modelId="{AD1CE7A9-FAD5-4044-838B-3970D2F93E61}" type="presParOf" srcId="{F5FD9410-827A-4729-86D5-261AFC91C256}" destId="{0CA94C32-3325-4163-98A6-68191B7F4272}" srcOrd="0" destOrd="0" presId="urn:microsoft.com/office/officeart/2008/layout/LinedList"/>
    <dgm:cxn modelId="{CA427270-848C-4FE1-AFAB-B81B87C0E7F8}" type="presParOf" srcId="{F5FD9410-827A-4729-86D5-261AFC91C256}" destId="{1E02E000-0864-4562-9315-9BCEA5A14577}" srcOrd="1" destOrd="0" presId="urn:microsoft.com/office/officeart/2008/layout/LinedList"/>
    <dgm:cxn modelId="{67045C00-3DA9-4AA3-9EE9-CA201576D2FB}" type="presParOf" srcId="{1E02E000-0864-4562-9315-9BCEA5A14577}" destId="{4FBCA72F-02DB-4225-9B1B-FEDBF59EAED8}" srcOrd="0" destOrd="0" presId="urn:microsoft.com/office/officeart/2008/layout/LinedList"/>
    <dgm:cxn modelId="{77063A5F-6F9D-433D-B3AB-FA610FFE583C}" type="presParOf" srcId="{1E02E000-0864-4562-9315-9BCEA5A14577}" destId="{3358C1F3-3C7C-4F06-8B94-FA8F56BAC14F}" srcOrd="1" destOrd="0" presId="urn:microsoft.com/office/officeart/2008/layout/LinedList"/>
    <dgm:cxn modelId="{61C688F1-D281-452F-9478-C6C0E03BAB9E}" type="presParOf" srcId="{3358C1F3-3C7C-4F06-8B94-FA8F56BAC14F}" destId="{9EFC2700-670B-40CB-92EF-73909B34F681}" srcOrd="0" destOrd="0" presId="urn:microsoft.com/office/officeart/2008/layout/LinedList"/>
    <dgm:cxn modelId="{C064498C-F452-47F8-916D-10FD7385A79A}" type="presParOf" srcId="{3358C1F3-3C7C-4F06-8B94-FA8F56BAC14F}" destId="{C5FA51A5-D81B-47CD-94CA-E673908D1DE3}" srcOrd="1" destOrd="0" presId="urn:microsoft.com/office/officeart/2008/layout/LinedList"/>
    <dgm:cxn modelId="{2A470B18-0234-4309-A2B4-0D49DBD0EFEB}" type="presParOf" srcId="{C5FA51A5-D81B-47CD-94CA-E673908D1DE3}" destId="{7D129252-7DD1-4401-B0B5-A540A4AC610D}" srcOrd="0" destOrd="0" presId="urn:microsoft.com/office/officeart/2008/layout/LinedList"/>
    <dgm:cxn modelId="{11DD3FFC-AA9B-4E4B-BED7-75A4EA54C242}" type="presParOf" srcId="{C5FA51A5-D81B-47CD-94CA-E673908D1DE3}" destId="{92D26F1C-5239-4486-811B-7A42679A0D38}" srcOrd="1" destOrd="0" presId="urn:microsoft.com/office/officeart/2008/layout/LinedList"/>
    <dgm:cxn modelId="{A8EA2E71-B2B0-468A-8019-B8796A4E4141}" type="presParOf" srcId="{C5FA51A5-D81B-47CD-94CA-E673908D1DE3}" destId="{A32253C5-6556-49CA-BF3F-A6308F36AA2F}" srcOrd="2" destOrd="0" presId="urn:microsoft.com/office/officeart/2008/layout/LinedList"/>
    <dgm:cxn modelId="{FB61891F-E697-4775-B7CB-867E4A062774}" type="presParOf" srcId="{3358C1F3-3C7C-4F06-8B94-FA8F56BAC14F}" destId="{92A7F333-B4B7-429E-8AAA-6B55BCE54C96}" srcOrd="2" destOrd="0" presId="urn:microsoft.com/office/officeart/2008/layout/LinedList"/>
    <dgm:cxn modelId="{C2F4B923-4A2E-440A-9529-6788A25537D3}" type="presParOf" srcId="{3358C1F3-3C7C-4F06-8B94-FA8F56BAC14F}" destId="{447200B7-17F2-4A44-93C9-E4B6C546E66C}" srcOrd="3" destOrd="0" presId="urn:microsoft.com/office/officeart/2008/layout/LinedList"/>
    <dgm:cxn modelId="{E978A540-3A11-40E3-BD32-AED590A2B1A5}" type="presParOf" srcId="{3358C1F3-3C7C-4F06-8B94-FA8F56BAC14F}" destId="{49E30D64-7C8C-4FCB-AE88-ED55CAC90739}" srcOrd="4" destOrd="0" presId="urn:microsoft.com/office/officeart/2008/layout/LinedList"/>
    <dgm:cxn modelId="{8E91B981-D431-4552-A5FF-E10DB899C90E}" type="presParOf" srcId="{49E30D64-7C8C-4FCB-AE88-ED55CAC90739}" destId="{8FF703DB-93A2-4C8F-AF1A-06152142E1D9}" srcOrd="0" destOrd="0" presId="urn:microsoft.com/office/officeart/2008/layout/LinedList"/>
    <dgm:cxn modelId="{80662B9B-A7E9-4D01-BA78-561681152AFE}" type="presParOf" srcId="{49E30D64-7C8C-4FCB-AE88-ED55CAC90739}" destId="{0C42F1B0-7DA0-4D67-BDD5-0C6A1DD3373A}" srcOrd="1" destOrd="0" presId="urn:microsoft.com/office/officeart/2008/layout/LinedList"/>
    <dgm:cxn modelId="{B604FD38-857D-412E-834D-B2580CB244EB}" type="presParOf" srcId="{49E30D64-7C8C-4FCB-AE88-ED55CAC90739}" destId="{90837D08-8B42-4BA7-85CA-346405EC7B2C}" srcOrd="2" destOrd="0" presId="urn:microsoft.com/office/officeart/2008/layout/LinedList"/>
    <dgm:cxn modelId="{747E3AEB-DDEC-4DD5-8914-09313BD2BEEF}" type="presParOf" srcId="{3358C1F3-3C7C-4F06-8B94-FA8F56BAC14F}" destId="{75099B8A-775B-4821-B2AD-AB7CAD401988}" srcOrd="5" destOrd="0" presId="urn:microsoft.com/office/officeart/2008/layout/LinedList"/>
    <dgm:cxn modelId="{5328B9A0-BC4F-4C9C-8D4A-F645323C0058}" type="presParOf" srcId="{3358C1F3-3C7C-4F06-8B94-FA8F56BAC14F}" destId="{80F322AB-33D2-444C-ADE3-04BAAA2A8EB4}" srcOrd="6" destOrd="0" presId="urn:microsoft.com/office/officeart/2008/layout/LinedList"/>
    <dgm:cxn modelId="{7021ACD1-4D2A-405B-B819-E5B6E27A9563}" type="presParOf" srcId="{3358C1F3-3C7C-4F06-8B94-FA8F56BAC14F}" destId="{76D54AAA-99FC-4822-8427-A49D6229859E}" srcOrd="7" destOrd="0" presId="urn:microsoft.com/office/officeart/2008/layout/LinedList"/>
    <dgm:cxn modelId="{021CA205-A87D-4740-B531-7CCE65A57212}" type="presParOf" srcId="{76D54AAA-99FC-4822-8427-A49D6229859E}" destId="{2E417F21-5F0A-429F-B192-C5CC972A849E}" srcOrd="0" destOrd="0" presId="urn:microsoft.com/office/officeart/2008/layout/LinedList"/>
    <dgm:cxn modelId="{13BF7054-0E00-462F-B713-DC82EBCAF115}" type="presParOf" srcId="{76D54AAA-99FC-4822-8427-A49D6229859E}" destId="{5936F26E-ADF6-40FD-9654-7B6406820E10}" srcOrd="1" destOrd="0" presId="urn:microsoft.com/office/officeart/2008/layout/LinedList"/>
    <dgm:cxn modelId="{CC731F63-CE6B-439C-A8EB-CB9987E19C26}" type="presParOf" srcId="{76D54AAA-99FC-4822-8427-A49D6229859E}" destId="{7F168BD2-FE3F-49FF-90FC-24FAD7C0A45E}" srcOrd="2" destOrd="0" presId="urn:microsoft.com/office/officeart/2008/layout/LinedList"/>
    <dgm:cxn modelId="{02E1C6D9-EE8E-4BEE-A33F-898BE4BDF3CF}" type="presParOf" srcId="{3358C1F3-3C7C-4F06-8B94-FA8F56BAC14F}" destId="{9B47EC15-06C9-47ED-ACA4-87DED8DEE2A0}" srcOrd="8" destOrd="0" presId="urn:microsoft.com/office/officeart/2008/layout/LinedList"/>
    <dgm:cxn modelId="{28381201-7545-4AE5-8F8A-FEDDDEEE7E5E}" type="presParOf" srcId="{3358C1F3-3C7C-4F06-8B94-FA8F56BAC14F}" destId="{4D5C8AF9-19CC-44CE-B10D-99500FA414DD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97CA87-F8B9-46EA-976C-B997BC62AA65}" type="doc">
      <dgm:prSet loTypeId="urn:microsoft.com/office/officeart/2005/8/layout/list1" loCatId="list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es-MX"/>
        </a:p>
      </dgm:t>
    </dgm:pt>
    <dgm:pt modelId="{E5F90338-6FE7-493E-BD18-C3CEF65D280A}">
      <dgm:prSet phldrT="[Texto]"/>
      <dgm:spPr/>
      <dgm:t>
        <a:bodyPr/>
        <a:lstStyle/>
        <a:p>
          <a:r>
            <a:rPr lang="es-MX" dirty="0" smtClean="0"/>
            <a:t>Método Interpretación Acciones Sociales</a:t>
          </a:r>
          <a:endParaRPr lang="es-MX" dirty="0"/>
        </a:p>
      </dgm:t>
    </dgm:pt>
    <dgm:pt modelId="{15BD8893-31D6-4553-8650-7C028E397754}" type="parTrans" cxnId="{E18CB2FC-F3E3-4E17-AF13-07906FEDD700}">
      <dgm:prSet/>
      <dgm:spPr/>
      <dgm:t>
        <a:bodyPr/>
        <a:lstStyle/>
        <a:p>
          <a:endParaRPr lang="es-MX"/>
        </a:p>
      </dgm:t>
    </dgm:pt>
    <dgm:pt modelId="{BB3DCEC4-84AE-41B5-B684-F03408F94EC4}" type="sibTrans" cxnId="{E18CB2FC-F3E3-4E17-AF13-07906FEDD700}">
      <dgm:prSet/>
      <dgm:spPr/>
      <dgm:t>
        <a:bodyPr/>
        <a:lstStyle/>
        <a:p>
          <a:endParaRPr lang="es-MX"/>
        </a:p>
      </dgm:t>
    </dgm:pt>
    <dgm:pt modelId="{C1DFE201-FB87-4F77-9359-2E3B6E8DA1EA}">
      <dgm:prSet phldrT="[Texto]"/>
      <dgm:spPr/>
      <dgm:t>
        <a:bodyPr/>
        <a:lstStyle/>
        <a:p>
          <a:r>
            <a:rPr lang="es-MX" dirty="0" smtClean="0"/>
            <a:t>La política la acción para alcanzar el poder político </a:t>
          </a:r>
          <a:endParaRPr lang="es-MX" dirty="0"/>
        </a:p>
      </dgm:t>
    </dgm:pt>
    <dgm:pt modelId="{E7FA2998-936E-402A-AD97-55EDFF0608B5}" type="parTrans" cxnId="{F5AD6EAE-123B-4D55-B0FB-3314B09E87E8}">
      <dgm:prSet/>
      <dgm:spPr/>
      <dgm:t>
        <a:bodyPr/>
        <a:lstStyle/>
        <a:p>
          <a:endParaRPr lang="es-MX"/>
        </a:p>
      </dgm:t>
    </dgm:pt>
    <dgm:pt modelId="{4946C52E-5EB2-4FCE-8AD9-EF6693178CE6}" type="sibTrans" cxnId="{F5AD6EAE-123B-4D55-B0FB-3314B09E87E8}">
      <dgm:prSet/>
      <dgm:spPr/>
      <dgm:t>
        <a:bodyPr/>
        <a:lstStyle/>
        <a:p>
          <a:endParaRPr lang="es-MX"/>
        </a:p>
      </dgm:t>
    </dgm:pt>
    <dgm:pt modelId="{31AACCB3-276A-4103-B0E7-57DCD4C3A72D}">
      <dgm:prSet phldrT="[Texto]"/>
      <dgm:spPr/>
      <dgm:t>
        <a:bodyPr/>
        <a:lstStyle/>
        <a:p>
          <a:r>
            <a:rPr lang="es-MX" dirty="0" smtClean="0"/>
            <a:t>Tres formas de legitimación del poder. Tradición, Carismático Racional</a:t>
          </a:r>
          <a:endParaRPr lang="es-MX" dirty="0"/>
        </a:p>
      </dgm:t>
    </dgm:pt>
    <dgm:pt modelId="{BFAA6823-842F-478D-B978-721672D4FC70}" type="parTrans" cxnId="{A52D6416-8357-4D7B-9466-3E42F2945CF4}">
      <dgm:prSet/>
      <dgm:spPr/>
      <dgm:t>
        <a:bodyPr/>
        <a:lstStyle/>
        <a:p>
          <a:endParaRPr lang="es-MX"/>
        </a:p>
      </dgm:t>
    </dgm:pt>
    <dgm:pt modelId="{D470A658-99EA-4C8F-88D2-E90C04822314}" type="sibTrans" cxnId="{A52D6416-8357-4D7B-9466-3E42F2945CF4}">
      <dgm:prSet/>
      <dgm:spPr/>
      <dgm:t>
        <a:bodyPr/>
        <a:lstStyle/>
        <a:p>
          <a:endParaRPr lang="es-MX"/>
        </a:p>
      </dgm:t>
    </dgm:pt>
    <dgm:pt modelId="{1B3868E6-27F9-4353-A970-8DFAEEC7E145}" type="pres">
      <dgm:prSet presAssocID="{4497CA87-F8B9-46EA-976C-B997BC62AA6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F7C7800F-7AF4-4BD2-BBCE-AF82250FE438}" type="pres">
      <dgm:prSet presAssocID="{E5F90338-6FE7-493E-BD18-C3CEF65D280A}" presName="parentLin" presStyleCnt="0"/>
      <dgm:spPr/>
    </dgm:pt>
    <dgm:pt modelId="{B51A0F81-C8FD-4DBE-9382-E9E20EE56AC6}" type="pres">
      <dgm:prSet presAssocID="{E5F90338-6FE7-493E-BD18-C3CEF65D280A}" presName="parentLeftMargin" presStyleLbl="node1" presStyleIdx="0" presStyleCnt="3"/>
      <dgm:spPr/>
      <dgm:t>
        <a:bodyPr/>
        <a:lstStyle/>
        <a:p>
          <a:endParaRPr lang="es-MX"/>
        </a:p>
      </dgm:t>
    </dgm:pt>
    <dgm:pt modelId="{58F86BCA-F9F1-44D8-8982-4F384E148514}" type="pres">
      <dgm:prSet presAssocID="{E5F90338-6FE7-493E-BD18-C3CEF65D280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2BD1F54-887C-4C41-8106-0EC88FC9A9EF}" type="pres">
      <dgm:prSet presAssocID="{E5F90338-6FE7-493E-BD18-C3CEF65D280A}" presName="negativeSpace" presStyleCnt="0"/>
      <dgm:spPr/>
    </dgm:pt>
    <dgm:pt modelId="{6744CA35-B5CC-464D-A6C9-52995B19CC56}" type="pres">
      <dgm:prSet presAssocID="{E5F90338-6FE7-493E-BD18-C3CEF65D280A}" presName="childText" presStyleLbl="conFgAcc1" presStyleIdx="0" presStyleCnt="3">
        <dgm:presLayoutVars>
          <dgm:bulletEnabled val="1"/>
        </dgm:presLayoutVars>
      </dgm:prSet>
      <dgm:spPr/>
    </dgm:pt>
    <dgm:pt modelId="{BAC6D647-177C-477F-8ECC-E6A2DF04F157}" type="pres">
      <dgm:prSet presAssocID="{BB3DCEC4-84AE-41B5-B684-F03408F94EC4}" presName="spaceBetweenRectangles" presStyleCnt="0"/>
      <dgm:spPr/>
    </dgm:pt>
    <dgm:pt modelId="{71976531-F374-4090-935C-732A981B698F}" type="pres">
      <dgm:prSet presAssocID="{C1DFE201-FB87-4F77-9359-2E3B6E8DA1EA}" presName="parentLin" presStyleCnt="0"/>
      <dgm:spPr/>
    </dgm:pt>
    <dgm:pt modelId="{9801F79C-DDED-489C-89DB-FF1A786FC576}" type="pres">
      <dgm:prSet presAssocID="{C1DFE201-FB87-4F77-9359-2E3B6E8DA1EA}" presName="parentLeftMargin" presStyleLbl="node1" presStyleIdx="0" presStyleCnt="3"/>
      <dgm:spPr/>
      <dgm:t>
        <a:bodyPr/>
        <a:lstStyle/>
        <a:p>
          <a:endParaRPr lang="es-MX"/>
        </a:p>
      </dgm:t>
    </dgm:pt>
    <dgm:pt modelId="{62AE2A16-2350-4AF6-AC6C-EDDB6A82F5A0}" type="pres">
      <dgm:prSet presAssocID="{C1DFE201-FB87-4F77-9359-2E3B6E8DA1E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88429F9-9915-4709-9C5F-2F021DFE7EB9}" type="pres">
      <dgm:prSet presAssocID="{C1DFE201-FB87-4F77-9359-2E3B6E8DA1EA}" presName="negativeSpace" presStyleCnt="0"/>
      <dgm:spPr/>
    </dgm:pt>
    <dgm:pt modelId="{D958D536-5173-480E-8DE1-1969E65413CB}" type="pres">
      <dgm:prSet presAssocID="{C1DFE201-FB87-4F77-9359-2E3B6E8DA1EA}" presName="childText" presStyleLbl="conFgAcc1" presStyleIdx="1" presStyleCnt="3">
        <dgm:presLayoutVars>
          <dgm:bulletEnabled val="1"/>
        </dgm:presLayoutVars>
      </dgm:prSet>
      <dgm:spPr/>
    </dgm:pt>
    <dgm:pt modelId="{40CE89A3-3A6D-4FE8-A607-6DFC31310A54}" type="pres">
      <dgm:prSet presAssocID="{4946C52E-5EB2-4FCE-8AD9-EF6693178CE6}" presName="spaceBetweenRectangles" presStyleCnt="0"/>
      <dgm:spPr/>
    </dgm:pt>
    <dgm:pt modelId="{445FBFFB-EFF7-4FA6-82D2-472ED275A75C}" type="pres">
      <dgm:prSet presAssocID="{31AACCB3-276A-4103-B0E7-57DCD4C3A72D}" presName="parentLin" presStyleCnt="0"/>
      <dgm:spPr/>
    </dgm:pt>
    <dgm:pt modelId="{6873B63B-A836-49CA-AD66-3A6165E1F594}" type="pres">
      <dgm:prSet presAssocID="{31AACCB3-276A-4103-B0E7-57DCD4C3A72D}" presName="parentLeftMargin" presStyleLbl="node1" presStyleIdx="1" presStyleCnt="3"/>
      <dgm:spPr/>
      <dgm:t>
        <a:bodyPr/>
        <a:lstStyle/>
        <a:p>
          <a:endParaRPr lang="es-MX"/>
        </a:p>
      </dgm:t>
    </dgm:pt>
    <dgm:pt modelId="{56C336BE-23C6-4FF2-BE28-796052A3DC29}" type="pres">
      <dgm:prSet presAssocID="{31AACCB3-276A-4103-B0E7-57DCD4C3A72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59465FB-D38A-4AA8-959A-0422FFC32D94}" type="pres">
      <dgm:prSet presAssocID="{31AACCB3-276A-4103-B0E7-57DCD4C3A72D}" presName="negativeSpace" presStyleCnt="0"/>
      <dgm:spPr/>
    </dgm:pt>
    <dgm:pt modelId="{680DE9CC-52B0-4D45-BB76-B386A3C8E335}" type="pres">
      <dgm:prSet presAssocID="{31AACCB3-276A-4103-B0E7-57DCD4C3A72D}" presName="childText" presStyleLbl="conFgAcc1" presStyleIdx="2" presStyleCnt="3" custLinFactNeighborX="2066" custLinFactNeighborY="-63103">
        <dgm:presLayoutVars>
          <dgm:bulletEnabled val="1"/>
        </dgm:presLayoutVars>
      </dgm:prSet>
      <dgm:spPr/>
    </dgm:pt>
  </dgm:ptLst>
  <dgm:cxnLst>
    <dgm:cxn modelId="{650AC735-CFA6-40EE-89F8-658B0DC50FF5}" type="presOf" srcId="{C1DFE201-FB87-4F77-9359-2E3B6E8DA1EA}" destId="{62AE2A16-2350-4AF6-AC6C-EDDB6A82F5A0}" srcOrd="1" destOrd="0" presId="urn:microsoft.com/office/officeart/2005/8/layout/list1"/>
    <dgm:cxn modelId="{9D3C22EB-5F94-401A-94E9-5CA5B5C7EDCC}" type="presOf" srcId="{4497CA87-F8B9-46EA-976C-B997BC62AA65}" destId="{1B3868E6-27F9-4353-A970-8DFAEEC7E145}" srcOrd="0" destOrd="0" presId="urn:microsoft.com/office/officeart/2005/8/layout/list1"/>
    <dgm:cxn modelId="{A52D6416-8357-4D7B-9466-3E42F2945CF4}" srcId="{4497CA87-F8B9-46EA-976C-B997BC62AA65}" destId="{31AACCB3-276A-4103-B0E7-57DCD4C3A72D}" srcOrd="2" destOrd="0" parTransId="{BFAA6823-842F-478D-B978-721672D4FC70}" sibTransId="{D470A658-99EA-4C8F-88D2-E90C04822314}"/>
    <dgm:cxn modelId="{2571F4B0-0535-425D-8840-B0DEEE3CD5EE}" type="presOf" srcId="{31AACCB3-276A-4103-B0E7-57DCD4C3A72D}" destId="{56C336BE-23C6-4FF2-BE28-796052A3DC29}" srcOrd="1" destOrd="0" presId="urn:microsoft.com/office/officeart/2005/8/layout/list1"/>
    <dgm:cxn modelId="{152F9C33-1CFB-4808-AC4C-AA7E8B44E5A2}" type="presOf" srcId="{31AACCB3-276A-4103-B0E7-57DCD4C3A72D}" destId="{6873B63B-A836-49CA-AD66-3A6165E1F594}" srcOrd="0" destOrd="0" presId="urn:microsoft.com/office/officeart/2005/8/layout/list1"/>
    <dgm:cxn modelId="{F5AD6EAE-123B-4D55-B0FB-3314B09E87E8}" srcId="{4497CA87-F8B9-46EA-976C-B997BC62AA65}" destId="{C1DFE201-FB87-4F77-9359-2E3B6E8DA1EA}" srcOrd="1" destOrd="0" parTransId="{E7FA2998-936E-402A-AD97-55EDFF0608B5}" sibTransId="{4946C52E-5EB2-4FCE-8AD9-EF6693178CE6}"/>
    <dgm:cxn modelId="{55F793BB-2B53-4888-AD10-4EBA32464AD1}" type="presOf" srcId="{E5F90338-6FE7-493E-BD18-C3CEF65D280A}" destId="{B51A0F81-C8FD-4DBE-9382-E9E20EE56AC6}" srcOrd="0" destOrd="0" presId="urn:microsoft.com/office/officeart/2005/8/layout/list1"/>
    <dgm:cxn modelId="{E18CB2FC-F3E3-4E17-AF13-07906FEDD700}" srcId="{4497CA87-F8B9-46EA-976C-B997BC62AA65}" destId="{E5F90338-6FE7-493E-BD18-C3CEF65D280A}" srcOrd="0" destOrd="0" parTransId="{15BD8893-31D6-4553-8650-7C028E397754}" sibTransId="{BB3DCEC4-84AE-41B5-B684-F03408F94EC4}"/>
    <dgm:cxn modelId="{25AD6289-12A2-4D8E-8A91-5A15C4559849}" type="presOf" srcId="{C1DFE201-FB87-4F77-9359-2E3B6E8DA1EA}" destId="{9801F79C-DDED-489C-89DB-FF1A786FC576}" srcOrd="0" destOrd="0" presId="urn:microsoft.com/office/officeart/2005/8/layout/list1"/>
    <dgm:cxn modelId="{F0233044-91E6-443C-B2E0-DCADB2BE83CD}" type="presOf" srcId="{E5F90338-6FE7-493E-BD18-C3CEF65D280A}" destId="{58F86BCA-F9F1-44D8-8982-4F384E148514}" srcOrd="1" destOrd="0" presId="urn:microsoft.com/office/officeart/2005/8/layout/list1"/>
    <dgm:cxn modelId="{109BF382-69EE-45B4-B9B1-A2B384177001}" type="presParOf" srcId="{1B3868E6-27F9-4353-A970-8DFAEEC7E145}" destId="{F7C7800F-7AF4-4BD2-BBCE-AF82250FE438}" srcOrd="0" destOrd="0" presId="urn:microsoft.com/office/officeart/2005/8/layout/list1"/>
    <dgm:cxn modelId="{915B375A-9D3F-41B0-94DA-69B3789D5C0D}" type="presParOf" srcId="{F7C7800F-7AF4-4BD2-BBCE-AF82250FE438}" destId="{B51A0F81-C8FD-4DBE-9382-E9E20EE56AC6}" srcOrd="0" destOrd="0" presId="urn:microsoft.com/office/officeart/2005/8/layout/list1"/>
    <dgm:cxn modelId="{996054B8-61A9-4A15-BE64-DF0A9BE4B97D}" type="presParOf" srcId="{F7C7800F-7AF4-4BD2-BBCE-AF82250FE438}" destId="{58F86BCA-F9F1-44D8-8982-4F384E148514}" srcOrd="1" destOrd="0" presId="urn:microsoft.com/office/officeart/2005/8/layout/list1"/>
    <dgm:cxn modelId="{6AC5B2DB-B009-4AA0-99FC-A75E47C9EF86}" type="presParOf" srcId="{1B3868E6-27F9-4353-A970-8DFAEEC7E145}" destId="{B2BD1F54-887C-4C41-8106-0EC88FC9A9EF}" srcOrd="1" destOrd="0" presId="urn:microsoft.com/office/officeart/2005/8/layout/list1"/>
    <dgm:cxn modelId="{4EC7C67C-8562-4E2A-9535-0B59EAA5403D}" type="presParOf" srcId="{1B3868E6-27F9-4353-A970-8DFAEEC7E145}" destId="{6744CA35-B5CC-464D-A6C9-52995B19CC56}" srcOrd="2" destOrd="0" presId="urn:microsoft.com/office/officeart/2005/8/layout/list1"/>
    <dgm:cxn modelId="{C842F4B4-FC05-42C7-AB07-1C520073B992}" type="presParOf" srcId="{1B3868E6-27F9-4353-A970-8DFAEEC7E145}" destId="{BAC6D647-177C-477F-8ECC-E6A2DF04F157}" srcOrd="3" destOrd="0" presId="urn:microsoft.com/office/officeart/2005/8/layout/list1"/>
    <dgm:cxn modelId="{D7714565-C343-4EC9-9987-37011B4AADC6}" type="presParOf" srcId="{1B3868E6-27F9-4353-A970-8DFAEEC7E145}" destId="{71976531-F374-4090-935C-732A981B698F}" srcOrd="4" destOrd="0" presId="urn:microsoft.com/office/officeart/2005/8/layout/list1"/>
    <dgm:cxn modelId="{8F08AF5C-8A1E-4F4D-B344-EBEC4ED837BC}" type="presParOf" srcId="{71976531-F374-4090-935C-732A981B698F}" destId="{9801F79C-DDED-489C-89DB-FF1A786FC576}" srcOrd="0" destOrd="0" presId="urn:microsoft.com/office/officeart/2005/8/layout/list1"/>
    <dgm:cxn modelId="{1408CB39-5195-40FC-A103-7055854834AA}" type="presParOf" srcId="{71976531-F374-4090-935C-732A981B698F}" destId="{62AE2A16-2350-4AF6-AC6C-EDDB6A82F5A0}" srcOrd="1" destOrd="0" presId="urn:microsoft.com/office/officeart/2005/8/layout/list1"/>
    <dgm:cxn modelId="{EB4DD76B-A0DB-4EC5-AD06-3D381ED9AD58}" type="presParOf" srcId="{1B3868E6-27F9-4353-A970-8DFAEEC7E145}" destId="{E88429F9-9915-4709-9C5F-2F021DFE7EB9}" srcOrd="5" destOrd="0" presId="urn:microsoft.com/office/officeart/2005/8/layout/list1"/>
    <dgm:cxn modelId="{68A78272-2DE5-4F7D-9F66-A9663FC12422}" type="presParOf" srcId="{1B3868E6-27F9-4353-A970-8DFAEEC7E145}" destId="{D958D536-5173-480E-8DE1-1969E65413CB}" srcOrd="6" destOrd="0" presId="urn:microsoft.com/office/officeart/2005/8/layout/list1"/>
    <dgm:cxn modelId="{8A4FFC5D-1A29-437A-9175-057E77D1891B}" type="presParOf" srcId="{1B3868E6-27F9-4353-A970-8DFAEEC7E145}" destId="{40CE89A3-3A6D-4FE8-A607-6DFC31310A54}" srcOrd="7" destOrd="0" presId="urn:microsoft.com/office/officeart/2005/8/layout/list1"/>
    <dgm:cxn modelId="{82331F94-E7AF-49A1-ADE1-CFEBE64C2927}" type="presParOf" srcId="{1B3868E6-27F9-4353-A970-8DFAEEC7E145}" destId="{445FBFFB-EFF7-4FA6-82D2-472ED275A75C}" srcOrd="8" destOrd="0" presId="urn:microsoft.com/office/officeart/2005/8/layout/list1"/>
    <dgm:cxn modelId="{FBD561EF-4047-4173-BC67-89B2DD9AEF74}" type="presParOf" srcId="{445FBFFB-EFF7-4FA6-82D2-472ED275A75C}" destId="{6873B63B-A836-49CA-AD66-3A6165E1F594}" srcOrd="0" destOrd="0" presId="urn:microsoft.com/office/officeart/2005/8/layout/list1"/>
    <dgm:cxn modelId="{31F6B07B-AC7C-4012-AA10-F024BE521296}" type="presParOf" srcId="{445FBFFB-EFF7-4FA6-82D2-472ED275A75C}" destId="{56C336BE-23C6-4FF2-BE28-796052A3DC29}" srcOrd="1" destOrd="0" presId="urn:microsoft.com/office/officeart/2005/8/layout/list1"/>
    <dgm:cxn modelId="{C96DDF8D-5418-4569-BC64-0D683CA4A78F}" type="presParOf" srcId="{1B3868E6-27F9-4353-A970-8DFAEEC7E145}" destId="{F59465FB-D38A-4AA8-959A-0422FFC32D94}" srcOrd="9" destOrd="0" presId="urn:microsoft.com/office/officeart/2005/8/layout/list1"/>
    <dgm:cxn modelId="{920E5F51-2496-4F03-9F30-D5F28AF13786}" type="presParOf" srcId="{1B3868E6-27F9-4353-A970-8DFAEEC7E145}" destId="{680DE9CC-52B0-4D45-BB76-B386A3C8E33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E91F7D-586C-4276-AC58-042705F3AAF0}" type="doc">
      <dgm:prSet loTypeId="urn:microsoft.com/office/officeart/2005/8/layout/pyramid2" loCatId="list" qsTypeId="urn:microsoft.com/office/officeart/2005/8/quickstyle/simple1" qsCatId="simple" csTypeId="urn:microsoft.com/office/officeart/2005/8/colors/colorful1#4" csCatId="colorful" phldr="1"/>
      <dgm:spPr/>
    </dgm:pt>
    <dgm:pt modelId="{FF417ECD-22C3-449F-8C1C-EF2B4D82A21A}">
      <dgm:prSet phldrT="[Texto]"/>
      <dgm:spPr/>
      <dgm:t>
        <a:bodyPr/>
        <a:lstStyle/>
        <a:p>
          <a:r>
            <a:rPr lang="es-MX" dirty="0" smtClean="0"/>
            <a:t>Estudia al estado en un momento concretó</a:t>
          </a:r>
          <a:endParaRPr lang="es-MX" dirty="0"/>
        </a:p>
      </dgm:t>
    </dgm:pt>
    <dgm:pt modelId="{AF20331B-5881-4E4A-8509-F499571DE164}" type="parTrans" cxnId="{E2BAACD2-63F7-415A-A831-E9E331BE9163}">
      <dgm:prSet/>
      <dgm:spPr/>
      <dgm:t>
        <a:bodyPr/>
        <a:lstStyle/>
        <a:p>
          <a:endParaRPr lang="es-MX"/>
        </a:p>
      </dgm:t>
    </dgm:pt>
    <dgm:pt modelId="{DA6F4FEA-F89F-40E9-8732-A4E89009B7BC}" type="sibTrans" cxnId="{E2BAACD2-63F7-415A-A831-E9E331BE9163}">
      <dgm:prSet/>
      <dgm:spPr/>
      <dgm:t>
        <a:bodyPr/>
        <a:lstStyle/>
        <a:p>
          <a:endParaRPr lang="es-MX"/>
        </a:p>
      </dgm:t>
    </dgm:pt>
    <dgm:pt modelId="{5AA0AD60-CEB8-431A-B90F-38C51B5940EE}">
      <dgm:prSet phldrT="[Texto]"/>
      <dgm:spPr/>
      <dgm:t>
        <a:bodyPr/>
        <a:lstStyle/>
        <a:p>
          <a:r>
            <a:rPr lang="es-MX" dirty="0" smtClean="0"/>
            <a:t>El hombre transforma de forma consiente el mundo</a:t>
          </a:r>
          <a:endParaRPr lang="es-MX" dirty="0"/>
        </a:p>
      </dgm:t>
    </dgm:pt>
    <dgm:pt modelId="{A492EB6C-D1F9-4FD8-9CC7-A229E5500DCC}" type="parTrans" cxnId="{005D841C-7968-4918-BF75-FA0F6B4E8357}">
      <dgm:prSet/>
      <dgm:spPr/>
      <dgm:t>
        <a:bodyPr/>
        <a:lstStyle/>
        <a:p>
          <a:endParaRPr lang="es-MX"/>
        </a:p>
      </dgm:t>
    </dgm:pt>
    <dgm:pt modelId="{3CE13277-86E4-41A9-9BF7-A817325790B6}" type="sibTrans" cxnId="{005D841C-7968-4918-BF75-FA0F6B4E8357}">
      <dgm:prSet/>
      <dgm:spPr/>
      <dgm:t>
        <a:bodyPr/>
        <a:lstStyle/>
        <a:p>
          <a:endParaRPr lang="es-MX"/>
        </a:p>
      </dgm:t>
    </dgm:pt>
    <dgm:pt modelId="{4113677D-1BE0-4BD3-8EC4-2CF1F957D975}">
      <dgm:prSet phldrT="[Texto]"/>
      <dgm:spPr/>
      <dgm:t>
        <a:bodyPr/>
        <a:lstStyle/>
        <a:p>
          <a:r>
            <a:rPr lang="es-MX" dirty="0" smtClean="0"/>
            <a:t>Dialectico</a:t>
          </a:r>
          <a:endParaRPr lang="es-MX" dirty="0"/>
        </a:p>
      </dgm:t>
    </dgm:pt>
    <dgm:pt modelId="{CCA56067-127C-49E7-8407-28968D2DF813}" type="parTrans" cxnId="{8566BBFF-2312-43F1-B5C7-44FD8A02DC71}">
      <dgm:prSet/>
      <dgm:spPr/>
      <dgm:t>
        <a:bodyPr/>
        <a:lstStyle/>
        <a:p>
          <a:endParaRPr lang="es-MX"/>
        </a:p>
      </dgm:t>
    </dgm:pt>
    <dgm:pt modelId="{56CE5B9B-8037-4E72-B6EA-08FEFEC30389}" type="sibTrans" cxnId="{8566BBFF-2312-43F1-B5C7-44FD8A02DC71}">
      <dgm:prSet/>
      <dgm:spPr/>
      <dgm:t>
        <a:bodyPr/>
        <a:lstStyle/>
        <a:p>
          <a:endParaRPr lang="es-MX"/>
        </a:p>
      </dgm:t>
    </dgm:pt>
    <dgm:pt modelId="{D3DD190E-D613-41FC-AB9A-90D8A3E3D190}" type="pres">
      <dgm:prSet presAssocID="{48E91F7D-586C-4276-AC58-042705F3AAF0}" presName="compositeShape" presStyleCnt="0">
        <dgm:presLayoutVars>
          <dgm:dir/>
          <dgm:resizeHandles/>
        </dgm:presLayoutVars>
      </dgm:prSet>
      <dgm:spPr/>
    </dgm:pt>
    <dgm:pt modelId="{A011EE04-6891-437C-837E-FDCEB760B585}" type="pres">
      <dgm:prSet presAssocID="{48E91F7D-586C-4276-AC58-042705F3AAF0}" presName="pyramid" presStyleLbl="node1" presStyleIdx="0" presStyleCnt="1" custLinFactNeighborX="4842" custLinFactNeighborY="15723"/>
      <dgm:spPr/>
    </dgm:pt>
    <dgm:pt modelId="{48DEF80D-5046-4AD2-8C38-986F2AFE5C14}" type="pres">
      <dgm:prSet presAssocID="{48E91F7D-586C-4276-AC58-042705F3AAF0}" presName="theList" presStyleCnt="0"/>
      <dgm:spPr/>
    </dgm:pt>
    <dgm:pt modelId="{54CE8D58-54DE-4A4A-B154-AFDD2B7C8089}" type="pres">
      <dgm:prSet presAssocID="{FF417ECD-22C3-449F-8C1C-EF2B4D82A21A}" presName="aNode" presStyleLbl="fgAcc1" presStyleIdx="0" presStyleCnt="3" custLinFactNeighborX="-2091" custLinFactNeighborY="-4405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B0F5AF6-CF03-4081-BA51-5287DEDE3875}" type="pres">
      <dgm:prSet presAssocID="{FF417ECD-22C3-449F-8C1C-EF2B4D82A21A}" presName="aSpace" presStyleCnt="0"/>
      <dgm:spPr/>
    </dgm:pt>
    <dgm:pt modelId="{80431F9A-EFAE-4C66-A1E8-163F1F8287FF}" type="pres">
      <dgm:prSet presAssocID="{5AA0AD60-CEB8-431A-B90F-38C51B5940EE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9417BAC-125D-4CE0-8568-4DA0A70F0CE8}" type="pres">
      <dgm:prSet presAssocID="{5AA0AD60-CEB8-431A-B90F-38C51B5940EE}" presName="aSpace" presStyleCnt="0"/>
      <dgm:spPr/>
    </dgm:pt>
    <dgm:pt modelId="{F54C6B57-2066-401A-A2EA-0FAD80E02792}" type="pres">
      <dgm:prSet presAssocID="{4113677D-1BE0-4BD3-8EC4-2CF1F957D975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B147801-E483-4254-8E23-0FCA8ED52071}" type="pres">
      <dgm:prSet presAssocID="{4113677D-1BE0-4BD3-8EC4-2CF1F957D975}" presName="aSpace" presStyleCnt="0"/>
      <dgm:spPr/>
    </dgm:pt>
  </dgm:ptLst>
  <dgm:cxnLst>
    <dgm:cxn modelId="{8566BBFF-2312-43F1-B5C7-44FD8A02DC71}" srcId="{48E91F7D-586C-4276-AC58-042705F3AAF0}" destId="{4113677D-1BE0-4BD3-8EC4-2CF1F957D975}" srcOrd="2" destOrd="0" parTransId="{CCA56067-127C-49E7-8407-28968D2DF813}" sibTransId="{56CE5B9B-8037-4E72-B6EA-08FEFEC30389}"/>
    <dgm:cxn modelId="{F9A5CA3D-00A0-475F-A10E-FEB5A1FDB50E}" type="presOf" srcId="{5AA0AD60-CEB8-431A-B90F-38C51B5940EE}" destId="{80431F9A-EFAE-4C66-A1E8-163F1F8287FF}" srcOrd="0" destOrd="0" presId="urn:microsoft.com/office/officeart/2005/8/layout/pyramid2"/>
    <dgm:cxn modelId="{005D841C-7968-4918-BF75-FA0F6B4E8357}" srcId="{48E91F7D-586C-4276-AC58-042705F3AAF0}" destId="{5AA0AD60-CEB8-431A-B90F-38C51B5940EE}" srcOrd="1" destOrd="0" parTransId="{A492EB6C-D1F9-4FD8-9CC7-A229E5500DCC}" sibTransId="{3CE13277-86E4-41A9-9BF7-A817325790B6}"/>
    <dgm:cxn modelId="{A387D323-C806-4F56-86E5-BFD375201851}" type="presOf" srcId="{4113677D-1BE0-4BD3-8EC4-2CF1F957D975}" destId="{F54C6B57-2066-401A-A2EA-0FAD80E02792}" srcOrd="0" destOrd="0" presId="urn:microsoft.com/office/officeart/2005/8/layout/pyramid2"/>
    <dgm:cxn modelId="{98574D03-1529-443E-BED3-9238FE39149D}" type="presOf" srcId="{48E91F7D-586C-4276-AC58-042705F3AAF0}" destId="{D3DD190E-D613-41FC-AB9A-90D8A3E3D190}" srcOrd="0" destOrd="0" presId="urn:microsoft.com/office/officeart/2005/8/layout/pyramid2"/>
    <dgm:cxn modelId="{765C9CAE-612E-430F-AA64-35E7E4D20B6A}" type="presOf" srcId="{FF417ECD-22C3-449F-8C1C-EF2B4D82A21A}" destId="{54CE8D58-54DE-4A4A-B154-AFDD2B7C8089}" srcOrd="0" destOrd="0" presId="urn:microsoft.com/office/officeart/2005/8/layout/pyramid2"/>
    <dgm:cxn modelId="{E2BAACD2-63F7-415A-A831-E9E331BE9163}" srcId="{48E91F7D-586C-4276-AC58-042705F3AAF0}" destId="{FF417ECD-22C3-449F-8C1C-EF2B4D82A21A}" srcOrd="0" destOrd="0" parTransId="{AF20331B-5881-4E4A-8509-F499571DE164}" sibTransId="{DA6F4FEA-F89F-40E9-8732-A4E89009B7BC}"/>
    <dgm:cxn modelId="{50BCF265-DAD8-4F63-A153-E4A4B5896C50}" type="presParOf" srcId="{D3DD190E-D613-41FC-AB9A-90D8A3E3D190}" destId="{A011EE04-6891-437C-837E-FDCEB760B585}" srcOrd="0" destOrd="0" presId="urn:microsoft.com/office/officeart/2005/8/layout/pyramid2"/>
    <dgm:cxn modelId="{697E6205-8DD4-4966-9DA9-0329F61FE10C}" type="presParOf" srcId="{D3DD190E-D613-41FC-AB9A-90D8A3E3D190}" destId="{48DEF80D-5046-4AD2-8C38-986F2AFE5C14}" srcOrd="1" destOrd="0" presId="urn:microsoft.com/office/officeart/2005/8/layout/pyramid2"/>
    <dgm:cxn modelId="{D531E2F2-3CA1-4168-96CE-7CAC4686C31A}" type="presParOf" srcId="{48DEF80D-5046-4AD2-8C38-986F2AFE5C14}" destId="{54CE8D58-54DE-4A4A-B154-AFDD2B7C8089}" srcOrd="0" destOrd="0" presId="urn:microsoft.com/office/officeart/2005/8/layout/pyramid2"/>
    <dgm:cxn modelId="{CC123E93-9332-4E8F-9C23-C502B739E39C}" type="presParOf" srcId="{48DEF80D-5046-4AD2-8C38-986F2AFE5C14}" destId="{CB0F5AF6-CF03-4081-BA51-5287DEDE3875}" srcOrd="1" destOrd="0" presId="urn:microsoft.com/office/officeart/2005/8/layout/pyramid2"/>
    <dgm:cxn modelId="{82C57380-5B4F-4CED-9FB4-628C7BA1CAE1}" type="presParOf" srcId="{48DEF80D-5046-4AD2-8C38-986F2AFE5C14}" destId="{80431F9A-EFAE-4C66-A1E8-163F1F8287FF}" srcOrd="2" destOrd="0" presId="urn:microsoft.com/office/officeart/2005/8/layout/pyramid2"/>
    <dgm:cxn modelId="{7572D05A-2592-495B-91F9-98E7DBC46278}" type="presParOf" srcId="{48DEF80D-5046-4AD2-8C38-986F2AFE5C14}" destId="{69417BAC-125D-4CE0-8568-4DA0A70F0CE8}" srcOrd="3" destOrd="0" presId="urn:microsoft.com/office/officeart/2005/8/layout/pyramid2"/>
    <dgm:cxn modelId="{1C2BADE1-1B3F-409D-9CA9-5DDDCBB92DCB}" type="presParOf" srcId="{48DEF80D-5046-4AD2-8C38-986F2AFE5C14}" destId="{F54C6B57-2066-401A-A2EA-0FAD80E02792}" srcOrd="4" destOrd="0" presId="urn:microsoft.com/office/officeart/2005/8/layout/pyramid2"/>
    <dgm:cxn modelId="{C931BC39-88BE-4CBF-A585-189E047A0A05}" type="presParOf" srcId="{48DEF80D-5046-4AD2-8C38-986F2AFE5C14}" destId="{2B147801-E483-4254-8E23-0FCA8ED52071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9E50335-4F90-499C-A732-CD4E20429740}" type="doc">
      <dgm:prSet loTypeId="urn:microsoft.com/office/officeart/2009/3/layout/BlockDescendingList" loCatId="list" qsTypeId="urn:microsoft.com/office/officeart/2005/8/quickstyle/simple1" qsCatId="simple" csTypeId="urn:microsoft.com/office/officeart/2005/8/colors/colorful1#5" csCatId="colorful" phldr="1"/>
      <dgm:spPr/>
      <dgm:t>
        <a:bodyPr/>
        <a:lstStyle/>
        <a:p>
          <a:endParaRPr lang="es-MX"/>
        </a:p>
      </dgm:t>
    </dgm:pt>
    <dgm:pt modelId="{B6B73CF8-D96C-44D7-AAC4-BA96D723A056}">
      <dgm:prSet phldrT="[Texto]" phldr="1"/>
      <dgm:spPr/>
      <dgm:t>
        <a:bodyPr/>
        <a:lstStyle/>
        <a:p>
          <a:endParaRPr lang="es-MX"/>
        </a:p>
      </dgm:t>
    </dgm:pt>
    <dgm:pt modelId="{E81AA3C3-3841-46DD-B70F-CC42151C10E4}" type="parTrans" cxnId="{A407E5CC-4B7A-45EE-A82C-5E89D3E57070}">
      <dgm:prSet/>
      <dgm:spPr/>
      <dgm:t>
        <a:bodyPr/>
        <a:lstStyle/>
        <a:p>
          <a:endParaRPr lang="es-MX"/>
        </a:p>
      </dgm:t>
    </dgm:pt>
    <dgm:pt modelId="{118DE1F0-D262-4536-B5A1-21D7B5662AA7}" type="sibTrans" cxnId="{A407E5CC-4B7A-45EE-A82C-5E89D3E57070}">
      <dgm:prSet/>
      <dgm:spPr/>
      <dgm:t>
        <a:bodyPr/>
        <a:lstStyle/>
        <a:p>
          <a:endParaRPr lang="es-MX"/>
        </a:p>
      </dgm:t>
    </dgm:pt>
    <dgm:pt modelId="{6A3783EF-F5CC-4304-B883-0E85F87F4F66}">
      <dgm:prSet phldrT="[Texto]"/>
      <dgm:spPr/>
      <dgm:t>
        <a:bodyPr/>
        <a:lstStyle/>
        <a:p>
          <a:r>
            <a:rPr lang="es-MX" dirty="0" smtClean="0"/>
            <a:t>Kelsen </a:t>
          </a:r>
          <a:endParaRPr lang="es-MX" dirty="0"/>
        </a:p>
      </dgm:t>
    </dgm:pt>
    <dgm:pt modelId="{F8B9A005-412E-4FD0-9D18-A05F2B6FA5DB}" type="parTrans" cxnId="{CD22368E-2312-4CC7-BDF3-6813AB4FB715}">
      <dgm:prSet/>
      <dgm:spPr/>
      <dgm:t>
        <a:bodyPr/>
        <a:lstStyle/>
        <a:p>
          <a:endParaRPr lang="es-MX"/>
        </a:p>
      </dgm:t>
    </dgm:pt>
    <dgm:pt modelId="{2D3040C0-CB97-4467-AA51-E9F8BE841589}" type="sibTrans" cxnId="{CD22368E-2312-4CC7-BDF3-6813AB4FB715}">
      <dgm:prSet/>
      <dgm:spPr/>
      <dgm:t>
        <a:bodyPr/>
        <a:lstStyle/>
        <a:p>
          <a:endParaRPr lang="es-MX"/>
        </a:p>
      </dgm:t>
    </dgm:pt>
    <dgm:pt modelId="{FF0B3278-FEEE-4252-8155-32A8EC02E5D1}">
      <dgm:prSet phldrT="[Texto]"/>
      <dgm:spPr/>
      <dgm:t>
        <a:bodyPr/>
        <a:lstStyle/>
        <a:p>
          <a:endParaRPr lang="es-MX" dirty="0" smtClean="0"/>
        </a:p>
        <a:p>
          <a:r>
            <a:rPr lang="es-MX" dirty="0" smtClean="0"/>
            <a:t>Método Jurídico</a:t>
          </a:r>
          <a:endParaRPr lang="es-MX" dirty="0"/>
        </a:p>
      </dgm:t>
    </dgm:pt>
    <dgm:pt modelId="{3AB92C79-CE09-4539-AC67-A3A421F50512}" type="parTrans" cxnId="{1780B9DC-FD15-4BFC-B718-6721DFF7EA0F}">
      <dgm:prSet/>
      <dgm:spPr/>
      <dgm:t>
        <a:bodyPr/>
        <a:lstStyle/>
        <a:p>
          <a:endParaRPr lang="es-MX"/>
        </a:p>
      </dgm:t>
    </dgm:pt>
    <dgm:pt modelId="{59377A16-0F92-4693-AE14-2D0D41765DE5}" type="sibTrans" cxnId="{1780B9DC-FD15-4BFC-B718-6721DFF7EA0F}">
      <dgm:prSet/>
      <dgm:spPr/>
      <dgm:t>
        <a:bodyPr/>
        <a:lstStyle/>
        <a:p>
          <a:endParaRPr lang="es-MX"/>
        </a:p>
      </dgm:t>
    </dgm:pt>
    <dgm:pt modelId="{33AD1BC3-33CD-421E-9718-4D9F4EB53F84}">
      <dgm:prSet phldrT="[Texto]" phldr="1"/>
      <dgm:spPr/>
      <dgm:t>
        <a:bodyPr/>
        <a:lstStyle/>
        <a:p>
          <a:endParaRPr lang="es-MX"/>
        </a:p>
      </dgm:t>
    </dgm:pt>
    <dgm:pt modelId="{2E5178CA-DBA2-4503-AF80-C2A83CB97775}" type="parTrans" cxnId="{D1C8A422-8353-41A3-83A4-23A83E2D9F79}">
      <dgm:prSet/>
      <dgm:spPr/>
      <dgm:t>
        <a:bodyPr/>
        <a:lstStyle/>
        <a:p>
          <a:endParaRPr lang="es-MX"/>
        </a:p>
      </dgm:t>
    </dgm:pt>
    <dgm:pt modelId="{5CDD6E23-7721-4597-8DA3-F1AB62AC9BAD}" type="sibTrans" cxnId="{D1C8A422-8353-41A3-83A4-23A83E2D9F79}">
      <dgm:prSet/>
      <dgm:spPr/>
      <dgm:t>
        <a:bodyPr/>
        <a:lstStyle/>
        <a:p>
          <a:endParaRPr lang="es-MX"/>
        </a:p>
      </dgm:t>
    </dgm:pt>
    <dgm:pt modelId="{46EE9D6A-4051-46DC-9967-FC320D91B401}">
      <dgm:prSet phldrT="[Texto]"/>
      <dgm:spPr/>
      <dgm:t>
        <a:bodyPr/>
        <a:lstStyle/>
        <a:p>
          <a:r>
            <a:rPr lang="es-MX" dirty="0" smtClean="0"/>
            <a:t>Weber</a:t>
          </a:r>
          <a:endParaRPr lang="es-MX" dirty="0"/>
        </a:p>
      </dgm:t>
    </dgm:pt>
    <dgm:pt modelId="{ABAD5F04-8650-4145-9D21-3A559A03B49E}" type="parTrans" cxnId="{4CA7870A-CA6E-403E-9A4D-C25107582FA7}">
      <dgm:prSet/>
      <dgm:spPr/>
      <dgm:t>
        <a:bodyPr/>
        <a:lstStyle/>
        <a:p>
          <a:endParaRPr lang="es-MX"/>
        </a:p>
      </dgm:t>
    </dgm:pt>
    <dgm:pt modelId="{05AD3493-FCC5-4707-8A2C-EDD3E291F789}" type="sibTrans" cxnId="{4CA7870A-CA6E-403E-9A4D-C25107582FA7}">
      <dgm:prSet/>
      <dgm:spPr/>
      <dgm:t>
        <a:bodyPr/>
        <a:lstStyle/>
        <a:p>
          <a:endParaRPr lang="es-MX"/>
        </a:p>
      </dgm:t>
    </dgm:pt>
    <dgm:pt modelId="{70090A38-FC84-42A9-A427-2B379C24994F}">
      <dgm:prSet phldrT="[Texto]"/>
      <dgm:spPr/>
      <dgm:t>
        <a:bodyPr/>
        <a:lstStyle/>
        <a:p>
          <a:endParaRPr lang="es-MX" dirty="0" smtClean="0"/>
        </a:p>
        <a:p>
          <a:r>
            <a:rPr lang="es-MX" dirty="0" smtClean="0"/>
            <a:t>Interpretación</a:t>
          </a:r>
          <a:endParaRPr lang="es-MX" dirty="0"/>
        </a:p>
      </dgm:t>
    </dgm:pt>
    <dgm:pt modelId="{12669149-DA08-415A-B5E5-8A70CAA2091F}" type="parTrans" cxnId="{ACBE434C-EE69-4EA3-A9A4-FE0BC831B03B}">
      <dgm:prSet/>
      <dgm:spPr/>
      <dgm:t>
        <a:bodyPr/>
        <a:lstStyle/>
        <a:p>
          <a:endParaRPr lang="es-MX"/>
        </a:p>
      </dgm:t>
    </dgm:pt>
    <dgm:pt modelId="{3A48A935-BB7B-4E56-9ECD-907B949DB309}" type="sibTrans" cxnId="{ACBE434C-EE69-4EA3-A9A4-FE0BC831B03B}">
      <dgm:prSet/>
      <dgm:spPr/>
      <dgm:t>
        <a:bodyPr/>
        <a:lstStyle/>
        <a:p>
          <a:endParaRPr lang="es-MX"/>
        </a:p>
      </dgm:t>
    </dgm:pt>
    <dgm:pt modelId="{194757FF-5C7E-4C94-B156-164601256351}">
      <dgm:prSet phldrT="[Texto]" phldr="1"/>
      <dgm:spPr/>
      <dgm:t>
        <a:bodyPr/>
        <a:lstStyle/>
        <a:p>
          <a:endParaRPr lang="es-MX"/>
        </a:p>
      </dgm:t>
    </dgm:pt>
    <dgm:pt modelId="{B077647B-9F38-4F96-A3E4-79FDA8955DB3}" type="parTrans" cxnId="{51018CEB-4EA9-49BB-9119-9A49A159DF66}">
      <dgm:prSet/>
      <dgm:spPr/>
      <dgm:t>
        <a:bodyPr/>
        <a:lstStyle/>
        <a:p>
          <a:endParaRPr lang="es-MX"/>
        </a:p>
      </dgm:t>
    </dgm:pt>
    <dgm:pt modelId="{BC08F7BA-B7BB-41F8-8C7A-0DCF07EA7620}" type="sibTrans" cxnId="{51018CEB-4EA9-49BB-9119-9A49A159DF66}">
      <dgm:prSet/>
      <dgm:spPr/>
      <dgm:t>
        <a:bodyPr/>
        <a:lstStyle/>
        <a:p>
          <a:endParaRPr lang="es-MX"/>
        </a:p>
      </dgm:t>
    </dgm:pt>
    <dgm:pt modelId="{C624ADED-A691-4FB2-9479-29E4AD6EF346}">
      <dgm:prSet phldrT="[Texto]"/>
      <dgm:spPr/>
      <dgm:t>
        <a:bodyPr/>
        <a:lstStyle/>
        <a:p>
          <a:r>
            <a:rPr lang="es-MX" dirty="0" smtClean="0"/>
            <a:t>Héller</a:t>
          </a:r>
          <a:endParaRPr lang="es-MX" dirty="0"/>
        </a:p>
      </dgm:t>
    </dgm:pt>
    <dgm:pt modelId="{F0232AA0-0ADD-44CD-90AB-C1914AFC1277}" type="parTrans" cxnId="{37543AB4-7E60-49CA-9912-CEF029F00262}">
      <dgm:prSet/>
      <dgm:spPr/>
      <dgm:t>
        <a:bodyPr/>
        <a:lstStyle/>
        <a:p>
          <a:endParaRPr lang="es-MX"/>
        </a:p>
      </dgm:t>
    </dgm:pt>
    <dgm:pt modelId="{BA5728F4-EB5C-49FE-9FB8-1DB0C13C6B1B}" type="sibTrans" cxnId="{37543AB4-7E60-49CA-9912-CEF029F00262}">
      <dgm:prSet/>
      <dgm:spPr/>
      <dgm:t>
        <a:bodyPr/>
        <a:lstStyle/>
        <a:p>
          <a:endParaRPr lang="es-MX"/>
        </a:p>
      </dgm:t>
    </dgm:pt>
    <dgm:pt modelId="{1348327D-AD23-4B29-805D-06378987DA21}">
      <dgm:prSet phldrT="[Texto]"/>
      <dgm:spPr/>
      <dgm:t>
        <a:bodyPr/>
        <a:lstStyle/>
        <a:p>
          <a:r>
            <a:rPr lang="es-MX" dirty="0" smtClean="0"/>
            <a:t>Dialectico</a:t>
          </a:r>
          <a:endParaRPr lang="es-MX" dirty="0"/>
        </a:p>
      </dgm:t>
    </dgm:pt>
    <dgm:pt modelId="{6BFEB253-A4F8-4D93-ABDC-58EE191D58D5}" type="parTrans" cxnId="{1414146A-D098-4FE1-8520-D8BD50E2FDCF}">
      <dgm:prSet/>
      <dgm:spPr/>
      <dgm:t>
        <a:bodyPr/>
        <a:lstStyle/>
        <a:p>
          <a:endParaRPr lang="es-MX"/>
        </a:p>
      </dgm:t>
    </dgm:pt>
    <dgm:pt modelId="{5B374BC8-A65F-4399-A192-0FBEEE1B0F27}" type="sibTrans" cxnId="{1414146A-D098-4FE1-8520-D8BD50E2FDCF}">
      <dgm:prSet/>
      <dgm:spPr/>
      <dgm:t>
        <a:bodyPr/>
        <a:lstStyle/>
        <a:p>
          <a:endParaRPr lang="es-MX"/>
        </a:p>
      </dgm:t>
    </dgm:pt>
    <dgm:pt modelId="{DF4BF540-FCAF-4660-B340-93C675B1DE26}" type="pres">
      <dgm:prSet presAssocID="{99E50335-4F90-499C-A732-CD4E20429740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A9B4D7A8-AAA4-400C-B5B7-5CE96808BD2E}" type="pres">
      <dgm:prSet presAssocID="{B6B73CF8-D96C-44D7-AAC4-BA96D723A056}" presName="parentText_1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92E03E2-91F4-497B-B687-1551895A56F4}" type="pres">
      <dgm:prSet presAssocID="{B6B73CF8-D96C-44D7-AAC4-BA96D723A056}" presName="childText_1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C4E3F42-DE9F-44E3-96D4-870544762CA3}" type="pres">
      <dgm:prSet presAssocID="{B6B73CF8-D96C-44D7-AAC4-BA96D723A056}" presName="accentShape_1" presStyleCnt="0"/>
      <dgm:spPr/>
    </dgm:pt>
    <dgm:pt modelId="{9187CBB1-7155-46CD-992B-0EE0582257AE}" type="pres">
      <dgm:prSet presAssocID="{B6B73CF8-D96C-44D7-AAC4-BA96D723A056}" presName="imageRepeatNode" presStyleLbl="node1" presStyleIdx="0" presStyleCnt="3"/>
      <dgm:spPr/>
      <dgm:t>
        <a:bodyPr/>
        <a:lstStyle/>
        <a:p>
          <a:endParaRPr lang="es-MX"/>
        </a:p>
      </dgm:t>
    </dgm:pt>
    <dgm:pt modelId="{E2E528A1-461C-4F03-ADC3-843B45AC9BE0}" type="pres">
      <dgm:prSet presAssocID="{33AD1BC3-33CD-421E-9718-4D9F4EB53F84}" presName="parentText_2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DCC890E-0637-4E76-A625-14BDC6A45BE9}" type="pres">
      <dgm:prSet presAssocID="{33AD1BC3-33CD-421E-9718-4D9F4EB53F84}" presName="childText_2" presStyleLbl="node2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A032B18-1356-4606-B1D2-F136D71A2084}" type="pres">
      <dgm:prSet presAssocID="{33AD1BC3-33CD-421E-9718-4D9F4EB53F84}" presName="accentShape_2" presStyleCnt="0"/>
      <dgm:spPr/>
    </dgm:pt>
    <dgm:pt modelId="{B378C605-3B4C-4606-A1AF-0023E3EEAA3A}" type="pres">
      <dgm:prSet presAssocID="{33AD1BC3-33CD-421E-9718-4D9F4EB53F84}" presName="imageRepeatNode" presStyleLbl="node1" presStyleIdx="1" presStyleCnt="3"/>
      <dgm:spPr/>
      <dgm:t>
        <a:bodyPr/>
        <a:lstStyle/>
        <a:p>
          <a:endParaRPr lang="es-MX"/>
        </a:p>
      </dgm:t>
    </dgm:pt>
    <dgm:pt modelId="{34742342-5289-493C-B457-9CEFEBD9E559}" type="pres">
      <dgm:prSet presAssocID="{194757FF-5C7E-4C94-B156-164601256351}" presName="parentText_3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4A6D447-673D-4124-B415-C1B3B5BD92F8}" type="pres">
      <dgm:prSet presAssocID="{194757FF-5C7E-4C94-B156-164601256351}" presName="childText_3" presStyleLbl="node2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18BA4FC-F15C-4E0A-8428-E343E77944ED}" type="pres">
      <dgm:prSet presAssocID="{194757FF-5C7E-4C94-B156-164601256351}" presName="accentShape_3" presStyleCnt="0"/>
      <dgm:spPr/>
    </dgm:pt>
    <dgm:pt modelId="{EAB761FE-8D69-41F9-98B1-723D2DC5A858}" type="pres">
      <dgm:prSet presAssocID="{194757FF-5C7E-4C94-B156-164601256351}" presName="imageRepeatNode" presStyleLbl="node1" presStyleIdx="2" presStyleCnt="3"/>
      <dgm:spPr/>
      <dgm:t>
        <a:bodyPr/>
        <a:lstStyle/>
        <a:p>
          <a:endParaRPr lang="es-MX"/>
        </a:p>
      </dgm:t>
    </dgm:pt>
  </dgm:ptLst>
  <dgm:cxnLst>
    <dgm:cxn modelId="{706915DA-FBD2-4653-85F4-D1B87D77A072}" type="presOf" srcId="{B6B73CF8-D96C-44D7-AAC4-BA96D723A056}" destId="{A9B4D7A8-AAA4-400C-B5B7-5CE96808BD2E}" srcOrd="0" destOrd="0" presId="urn:microsoft.com/office/officeart/2009/3/layout/BlockDescendingList"/>
    <dgm:cxn modelId="{85B00399-EF27-42F1-AE08-A20B1C51E7BB}" type="presOf" srcId="{33AD1BC3-33CD-421E-9718-4D9F4EB53F84}" destId="{E2E528A1-461C-4F03-ADC3-843B45AC9BE0}" srcOrd="0" destOrd="0" presId="urn:microsoft.com/office/officeart/2009/3/layout/BlockDescendingList"/>
    <dgm:cxn modelId="{0980DB00-5553-4EED-B9E9-DC3737E1C907}" type="presOf" srcId="{194757FF-5C7E-4C94-B156-164601256351}" destId="{34742342-5289-493C-B457-9CEFEBD9E559}" srcOrd="0" destOrd="0" presId="urn:microsoft.com/office/officeart/2009/3/layout/BlockDescendingList"/>
    <dgm:cxn modelId="{37543AB4-7E60-49CA-9912-CEF029F00262}" srcId="{194757FF-5C7E-4C94-B156-164601256351}" destId="{C624ADED-A691-4FB2-9479-29E4AD6EF346}" srcOrd="0" destOrd="0" parTransId="{F0232AA0-0ADD-44CD-90AB-C1914AFC1277}" sibTransId="{BA5728F4-EB5C-49FE-9FB8-1DB0C13C6B1B}"/>
    <dgm:cxn modelId="{1780B9DC-FD15-4BFC-B718-6721DFF7EA0F}" srcId="{B6B73CF8-D96C-44D7-AAC4-BA96D723A056}" destId="{FF0B3278-FEEE-4252-8155-32A8EC02E5D1}" srcOrd="1" destOrd="0" parTransId="{3AB92C79-CE09-4539-AC67-A3A421F50512}" sibTransId="{59377A16-0F92-4693-AE14-2D0D41765DE5}"/>
    <dgm:cxn modelId="{A407E5CC-4B7A-45EE-A82C-5E89D3E57070}" srcId="{99E50335-4F90-499C-A732-CD4E20429740}" destId="{B6B73CF8-D96C-44D7-AAC4-BA96D723A056}" srcOrd="0" destOrd="0" parTransId="{E81AA3C3-3841-46DD-B70F-CC42151C10E4}" sibTransId="{118DE1F0-D262-4536-B5A1-21D7B5662AA7}"/>
    <dgm:cxn modelId="{532EEEC3-F317-42EB-9D27-8AD235B5ED13}" type="presOf" srcId="{B6B73CF8-D96C-44D7-AAC4-BA96D723A056}" destId="{9187CBB1-7155-46CD-992B-0EE0582257AE}" srcOrd="1" destOrd="0" presId="urn:microsoft.com/office/officeart/2009/3/layout/BlockDescendingList"/>
    <dgm:cxn modelId="{ACBE434C-EE69-4EA3-A9A4-FE0BC831B03B}" srcId="{33AD1BC3-33CD-421E-9718-4D9F4EB53F84}" destId="{70090A38-FC84-42A9-A427-2B379C24994F}" srcOrd="1" destOrd="0" parTransId="{12669149-DA08-415A-B5E5-8A70CAA2091F}" sibTransId="{3A48A935-BB7B-4E56-9ECD-907B949DB309}"/>
    <dgm:cxn modelId="{C5DCC6A0-5CA3-4F95-BD15-36AC33EF0841}" type="presOf" srcId="{99E50335-4F90-499C-A732-CD4E20429740}" destId="{DF4BF540-FCAF-4660-B340-93C675B1DE26}" srcOrd="0" destOrd="0" presId="urn:microsoft.com/office/officeart/2009/3/layout/BlockDescendingList"/>
    <dgm:cxn modelId="{4CA7870A-CA6E-403E-9A4D-C25107582FA7}" srcId="{33AD1BC3-33CD-421E-9718-4D9F4EB53F84}" destId="{46EE9D6A-4051-46DC-9967-FC320D91B401}" srcOrd="0" destOrd="0" parTransId="{ABAD5F04-8650-4145-9D21-3A559A03B49E}" sibTransId="{05AD3493-FCC5-4707-8A2C-EDD3E291F789}"/>
    <dgm:cxn modelId="{9A60BEFF-B00A-401C-B4A2-5962AA8119D4}" type="presOf" srcId="{1348327D-AD23-4B29-805D-06378987DA21}" destId="{14A6D447-673D-4124-B415-C1B3B5BD92F8}" srcOrd="0" destOrd="1" presId="urn:microsoft.com/office/officeart/2009/3/layout/BlockDescendingList"/>
    <dgm:cxn modelId="{802921FE-A7E7-4CA1-B438-378E06021274}" type="presOf" srcId="{194757FF-5C7E-4C94-B156-164601256351}" destId="{EAB761FE-8D69-41F9-98B1-723D2DC5A858}" srcOrd="1" destOrd="0" presId="urn:microsoft.com/office/officeart/2009/3/layout/BlockDescendingList"/>
    <dgm:cxn modelId="{A18EC813-EAA9-4A5B-8CED-0E59D8E99741}" type="presOf" srcId="{FF0B3278-FEEE-4252-8155-32A8EC02E5D1}" destId="{D92E03E2-91F4-497B-B687-1551895A56F4}" srcOrd="0" destOrd="1" presId="urn:microsoft.com/office/officeart/2009/3/layout/BlockDescendingList"/>
    <dgm:cxn modelId="{9BABAFC1-496E-4380-9119-F66140DBE2E5}" type="presOf" srcId="{6A3783EF-F5CC-4304-B883-0E85F87F4F66}" destId="{D92E03E2-91F4-497B-B687-1551895A56F4}" srcOrd="0" destOrd="0" presId="urn:microsoft.com/office/officeart/2009/3/layout/BlockDescendingList"/>
    <dgm:cxn modelId="{1414146A-D098-4FE1-8520-D8BD50E2FDCF}" srcId="{194757FF-5C7E-4C94-B156-164601256351}" destId="{1348327D-AD23-4B29-805D-06378987DA21}" srcOrd="1" destOrd="0" parTransId="{6BFEB253-A4F8-4D93-ABDC-58EE191D58D5}" sibTransId="{5B374BC8-A65F-4399-A192-0FBEEE1B0F27}"/>
    <dgm:cxn modelId="{CD22368E-2312-4CC7-BDF3-6813AB4FB715}" srcId="{B6B73CF8-D96C-44D7-AAC4-BA96D723A056}" destId="{6A3783EF-F5CC-4304-B883-0E85F87F4F66}" srcOrd="0" destOrd="0" parTransId="{F8B9A005-412E-4FD0-9D18-A05F2B6FA5DB}" sibTransId="{2D3040C0-CB97-4467-AA51-E9F8BE841589}"/>
    <dgm:cxn modelId="{73A0D1D9-AE11-44D0-8079-AADE08F420CE}" type="presOf" srcId="{70090A38-FC84-42A9-A427-2B379C24994F}" destId="{6DCC890E-0637-4E76-A625-14BDC6A45BE9}" srcOrd="0" destOrd="1" presId="urn:microsoft.com/office/officeart/2009/3/layout/BlockDescendingList"/>
    <dgm:cxn modelId="{24C8C0D1-71F2-42E7-AB6A-FF4E0F8C18CE}" type="presOf" srcId="{46EE9D6A-4051-46DC-9967-FC320D91B401}" destId="{6DCC890E-0637-4E76-A625-14BDC6A45BE9}" srcOrd="0" destOrd="0" presId="urn:microsoft.com/office/officeart/2009/3/layout/BlockDescendingList"/>
    <dgm:cxn modelId="{7FAE26D9-2014-47A3-AED3-7168D03A3251}" type="presOf" srcId="{C624ADED-A691-4FB2-9479-29E4AD6EF346}" destId="{14A6D447-673D-4124-B415-C1B3B5BD92F8}" srcOrd="0" destOrd="0" presId="urn:microsoft.com/office/officeart/2009/3/layout/BlockDescendingList"/>
    <dgm:cxn modelId="{D1C8A422-8353-41A3-83A4-23A83E2D9F79}" srcId="{99E50335-4F90-499C-A732-CD4E20429740}" destId="{33AD1BC3-33CD-421E-9718-4D9F4EB53F84}" srcOrd="1" destOrd="0" parTransId="{2E5178CA-DBA2-4503-AF80-C2A83CB97775}" sibTransId="{5CDD6E23-7721-4597-8DA3-F1AB62AC9BAD}"/>
    <dgm:cxn modelId="{2F2214BE-C625-4C32-818C-3065095E8FBA}" type="presOf" srcId="{33AD1BC3-33CD-421E-9718-4D9F4EB53F84}" destId="{B378C605-3B4C-4606-A1AF-0023E3EEAA3A}" srcOrd="1" destOrd="0" presId="urn:microsoft.com/office/officeart/2009/3/layout/BlockDescendingList"/>
    <dgm:cxn modelId="{51018CEB-4EA9-49BB-9119-9A49A159DF66}" srcId="{99E50335-4F90-499C-A732-CD4E20429740}" destId="{194757FF-5C7E-4C94-B156-164601256351}" srcOrd="2" destOrd="0" parTransId="{B077647B-9F38-4F96-A3E4-79FDA8955DB3}" sibTransId="{BC08F7BA-B7BB-41F8-8C7A-0DCF07EA7620}"/>
    <dgm:cxn modelId="{3C444815-C2C7-45B3-929E-9A7039070B07}" type="presParOf" srcId="{DF4BF540-FCAF-4660-B340-93C675B1DE26}" destId="{A9B4D7A8-AAA4-400C-B5B7-5CE96808BD2E}" srcOrd="0" destOrd="0" presId="urn:microsoft.com/office/officeart/2009/3/layout/BlockDescendingList"/>
    <dgm:cxn modelId="{05C8449E-0AD4-4342-A8EA-53587EFAE277}" type="presParOf" srcId="{DF4BF540-FCAF-4660-B340-93C675B1DE26}" destId="{D92E03E2-91F4-497B-B687-1551895A56F4}" srcOrd="1" destOrd="0" presId="urn:microsoft.com/office/officeart/2009/3/layout/BlockDescendingList"/>
    <dgm:cxn modelId="{7C29C6F1-CE59-408C-A754-B27FD430FB9D}" type="presParOf" srcId="{DF4BF540-FCAF-4660-B340-93C675B1DE26}" destId="{2C4E3F42-DE9F-44E3-96D4-870544762CA3}" srcOrd="2" destOrd="0" presId="urn:microsoft.com/office/officeart/2009/3/layout/BlockDescendingList"/>
    <dgm:cxn modelId="{A7946702-CEA7-470D-919C-FB6CC7D649C7}" type="presParOf" srcId="{2C4E3F42-DE9F-44E3-96D4-870544762CA3}" destId="{9187CBB1-7155-46CD-992B-0EE0582257AE}" srcOrd="0" destOrd="0" presId="urn:microsoft.com/office/officeart/2009/3/layout/BlockDescendingList"/>
    <dgm:cxn modelId="{76C8F756-DA5E-4D8A-BB6C-9E286C017A5F}" type="presParOf" srcId="{DF4BF540-FCAF-4660-B340-93C675B1DE26}" destId="{E2E528A1-461C-4F03-ADC3-843B45AC9BE0}" srcOrd="3" destOrd="0" presId="urn:microsoft.com/office/officeart/2009/3/layout/BlockDescendingList"/>
    <dgm:cxn modelId="{F4019173-2A52-4AA9-BB80-7B42A59EA111}" type="presParOf" srcId="{DF4BF540-FCAF-4660-B340-93C675B1DE26}" destId="{6DCC890E-0637-4E76-A625-14BDC6A45BE9}" srcOrd="4" destOrd="0" presId="urn:microsoft.com/office/officeart/2009/3/layout/BlockDescendingList"/>
    <dgm:cxn modelId="{C75D8A6E-1188-4BBD-9E96-436D56AE788D}" type="presParOf" srcId="{DF4BF540-FCAF-4660-B340-93C675B1DE26}" destId="{8A032B18-1356-4606-B1D2-F136D71A2084}" srcOrd="5" destOrd="0" presId="urn:microsoft.com/office/officeart/2009/3/layout/BlockDescendingList"/>
    <dgm:cxn modelId="{72A8E16A-CDE6-4EE1-973E-C3B59EBBE42C}" type="presParOf" srcId="{8A032B18-1356-4606-B1D2-F136D71A2084}" destId="{B378C605-3B4C-4606-A1AF-0023E3EEAA3A}" srcOrd="0" destOrd="0" presId="urn:microsoft.com/office/officeart/2009/3/layout/BlockDescendingList"/>
    <dgm:cxn modelId="{4F92AAD6-E0EF-49EA-BD6B-5BD73EB15F4F}" type="presParOf" srcId="{DF4BF540-FCAF-4660-B340-93C675B1DE26}" destId="{34742342-5289-493C-B457-9CEFEBD9E559}" srcOrd="6" destOrd="0" presId="urn:microsoft.com/office/officeart/2009/3/layout/BlockDescendingList"/>
    <dgm:cxn modelId="{EF6FDABB-0043-4393-B938-A679EA793862}" type="presParOf" srcId="{DF4BF540-FCAF-4660-B340-93C675B1DE26}" destId="{14A6D447-673D-4124-B415-C1B3B5BD92F8}" srcOrd="7" destOrd="0" presId="urn:microsoft.com/office/officeart/2009/3/layout/BlockDescendingList"/>
    <dgm:cxn modelId="{A89EDF07-C246-4752-80B5-85CD11674859}" type="presParOf" srcId="{DF4BF540-FCAF-4660-B340-93C675B1DE26}" destId="{218BA4FC-F15C-4E0A-8428-E343E77944ED}" srcOrd="8" destOrd="0" presId="urn:microsoft.com/office/officeart/2009/3/layout/BlockDescendingList"/>
    <dgm:cxn modelId="{4F46A005-7E22-4066-9C21-EA911949EB2A}" type="presParOf" srcId="{218BA4FC-F15C-4E0A-8428-E343E77944ED}" destId="{EAB761FE-8D69-41F9-98B1-723D2DC5A858}" srcOrd="0" destOrd="0" presId="urn:microsoft.com/office/officeart/2009/3/layout/BlockDescending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A94C32-3325-4163-98A6-68191B7F4272}">
      <dsp:nvSpPr>
        <dsp:cNvPr id="0" name=""/>
        <dsp:cNvSpPr/>
      </dsp:nvSpPr>
      <dsp:spPr>
        <a:xfrm>
          <a:off x="0" y="0"/>
          <a:ext cx="6096000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BCA72F-02DB-4225-9B1B-FEDBF59EAED8}">
      <dsp:nvSpPr>
        <dsp:cNvPr id="0" name=""/>
        <dsp:cNvSpPr/>
      </dsp:nvSpPr>
      <dsp:spPr>
        <a:xfrm>
          <a:off x="0" y="0"/>
          <a:ext cx="1219200" cy="406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Método jurídico</a:t>
          </a:r>
          <a:endParaRPr lang="es-MX" sz="2400" kern="1200" dirty="0"/>
        </a:p>
      </dsp:txBody>
      <dsp:txXfrm>
        <a:off x="0" y="0"/>
        <a:ext cx="1219200" cy="4064000"/>
      </dsp:txXfrm>
    </dsp:sp>
    <dsp:sp modelId="{92D26F1C-5239-4486-811B-7A42679A0D38}">
      <dsp:nvSpPr>
        <dsp:cNvPr id="0" name=""/>
        <dsp:cNvSpPr/>
      </dsp:nvSpPr>
      <dsp:spPr>
        <a:xfrm>
          <a:off x="1310640" y="63500"/>
          <a:ext cx="4785360" cy="12699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/>
            <a:t>Teoría Pura del Derecho</a:t>
          </a:r>
          <a:endParaRPr lang="es-MX" sz="2800" kern="1200" dirty="0"/>
        </a:p>
      </dsp:txBody>
      <dsp:txXfrm>
        <a:off x="1310640" y="63500"/>
        <a:ext cx="4785360" cy="1269999"/>
      </dsp:txXfrm>
    </dsp:sp>
    <dsp:sp modelId="{92A7F333-B4B7-429E-8AAA-6B55BCE54C96}">
      <dsp:nvSpPr>
        <dsp:cNvPr id="0" name=""/>
        <dsp:cNvSpPr/>
      </dsp:nvSpPr>
      <dsp:spPr>
        <a:xfrm>
          <a:off x="1219200" y="1333499"/>
          <a:ext cx="48768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42F1B0-7DA0-4D67-BDD5-0C6A1DD3373A}">
      <dsp:nvSpPr>
        <dsp:cNvPr id="0" name=""/>
        <dsp:cNvSpPr/>
      </dsp:nvSpPr>
      <dsp:spPr>
        <a:xfrm>
          <a:off x="1310640" y="1396999"/>
          <a:ext cx="4785360" cy="12699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/>
            <a:t>E estado no es sociológico es jurídico</a:t>
          </a:r>
          <a:endParaRPr lang="es-MX" sz="2800" kern="1200" dirty="0"/>
        </a:p>
      </dsp:txBody>
      <dsp:txXfrm>
        <a:off x="1310640" y="1396999"/>
        <a:ext cx="4785360" cy="1269999"/>
      </dsp:txXfrm>
    </dsp:sp>
    <dsp:sp modelId="{75099B8A-775B-4821-B2AD-AB7CAD401988}">
      <dsp:nvSpPr>
        <dsp:cNvPr id="0" name=""/>
        <dsp:cNvSpPr/>
      </dsp:nvSpPr>
      <dsp:spPr>
        <a:xfrm>
          <a:off x="1219200" y="2666999"/>
          <a:ext cx="48768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36F26E-ADF6-40FD-9654-7B6406820E10}">
      <dsp:nvSpPr>
        <dsp:cNvPr id="0" name=""/>
        <dsp:cNvSpPr/>
      </dsp:nvSpPr>
      <dsp:spPr>
        <a:xfrm>
          <a:off x="1310640" y="2730499"/>
          <a:ext cx="4785360" cy="12699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/>
            <a:t>La  sociedad es un conjunto de normas y por tanto de leyes</a:t>
          </a:r>
          <a:endParaRPr lang="es-MX" sz="2800" kern="1200" dirty="0"/>
        </a:p>
      </dsp:txBody>
      <dsp:txXfrm>
        <a:off x="1310640" y="2730499"/>
        <a:ext cx="4785360" cy="1269999"/>
      </dsp:txXfrm>
    </dsp:sp>
    <dsp:sp modelId="{9B47EC15-06C9-47ED-ACA4-87DED8DEE2A0}">
      <dsp:nvSpPr>
        <dsp:cNvPr id="0" name=""/>
        <dsp:cNvSpPr/>
      </dsp:nvSpPr>
      <dsp:spPr>
        <a:xfrm>
          <a:off x="1219200" y="4000499"/>
          <a:ext cx="48768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44CA35-B5CC-464D-A6C9-52995B19CC56}">
      <dsp:nvSpPr>
        <dsp:cNvPr id="0" name=""/>
        <dsp:cNvSpPr/>
      </dsp:nvSpPr>
      <dsp:spPr>
        <a:xfrm>
          <a:off x="0" y="2173071"/>
          <a:ext cx="5131212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F86BCA-F9F1-44D8-8982-4F384E148514}">
      <dsp:nvSpPr>
        <dsp:cNvPr id="0" name=""/>
        <dsp:cNvSpPr/>
      </dsp:nvSpPr>
      <dsp:spPr>
        <a:xfrm>
          <a:off x="256560" y="2040231"/>
          <a:ext cx="3591848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763" tIns="0" rIns="135763" bIns="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/>
            <a:t>Método Interpretación Acciones Sociales</a:t>
          </a:r>
          <a:endParaRPr lang="es-MX" sz="900" kern="1200" dirty="0"/>
        </a:p>
      </dsp:txBody>
      <dsp:txXfrm>
        <a:off x="269529" y="2053200"/>
        <a:ext cx="3565910" cy="239742"/>
      </dsp:txXfrm>
    </dsp:sp>
    <dsp:sp modelId="{D958D536-5173-480E-8DE1-1969E65413CB}">
      <dsp:nvSpPr>
        <dsp:cNvPr id="0" name=""/>
        <dsp:cNvSpPr/>
      </dsp:nvSpPr>
      <dsp:spPr>
        <a:xfrm>
          <a:off x="0" y="2581311"/>
          <a:ext cx="5131212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AE2A16-2350-4AF6-AC6C-EDDB6A82F5A0}">
      <dsp:nvSpPr>
        <dsp:cNvPr id="0" name=""/>
        <dsp:cNvSpPr/>
      </dsp:nvSpPr>
      <dsp:spPr>
        <a:xfrm>
          <a:off x="256560" y="2448471"/>
          <a:ext cx="3591848" cy="2656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763" tIns="0" rIns="135763" bIns="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/>
            <a:t>La política la acción para alcanzar el poder político </a:t>
          </a:r>
          <a:endParaRPr lang="es-MX" sz="900" kern="1200" dirty="0"/>
        </a:p>
      </dsp:txBody>
      <dsp:txXfrm>
        <a:off x="269529" y="2461440"/>
        <a:ext cx="3565910" cy="239742"/>
      </dsp:txXfrm>
    </dsp:sp>
    <dsp:sp modelId="{680DE9CC-52B0-4D45-BB76-B386A3C8E335}">
      <dsp:nvSpPr>
        <dsp:cNvPr id="0" name=""/>
        <dsp:cNvSpPr/>
      </dsp:nvSpPr>
      <dsp:spPr>
        <a:xfrm>
          <a:off x="0" y="2905725"/>
          <a:ext cx="5131212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C336BE-23C6-4FF2-BE28-796052A3DC29}">
      <dsp:nvSpPr>
        <dsp:cNvPr id="0" name=""/>
        <dsp:cNvSpPr/>
      </dsp:nvSpPr>
      <dsp:spPr>
        <a:xfrm>
          <a:off x="256560" y="2856711"/>
          <a:ext cx="3591848" cy="2656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763" tIns="0" rIns="135763" bIns="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/>
            <a:t>Tres formas de legitimación del poder. Tradición, Carismático Racional</a:t>
          </a:r>
          <a:endParaRPr lang="es-MX" sz="900" kern="1200" dirty="0"/>
        </a:p>
      </dsp:txBody>
      <dsp:txXfrm>
        <a:off x="269529" y="2869680"/>
        <a:ext cx="3565910" cy="2397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11EE04-6891-437C-837E-FDCEB760B585}">
      <dsp:nvSpPr>
        <dsp:cNvPr id="0" name=""/>
        <dsp:cNvSpPr/>
      </dsp:nvSpPr>
      <dsp:spPr>
        <a:xfrm>
          <a:off x="907978" y="0"/>
          <a:ext cx="4064000" cy="4064000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CE8D58-54DE-4A4A-B154-AFDD2B7C8089}">
      <dsp:nvSpPr>
        <dsp:cNvPr id="0" name=""/>
        <dsp:cNvSpPr/>
      </dsp:nvSpPr>
      <dsp:spPr>
        <a:xfrm>
          <a:off x="2687964" y="355600"/>
          <a:ext cx="2641600" cy="9620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Estudia al estado en un momento concretó</a:t>
          </a:r>
          <a:endParaRPr lang="es-MX" sz="1700" kern="1200" dirty="0"/>
        </a:p>
      </dsp:txBody>
      <dsp:txXfrm>
        <a:off x="2734926" y="402562"/>
        <a:ext cx="2547676" cy="868101"/>
      </dsp:txXfrm>
    </dsp:sp>
    <dsp:sp modelId="{80431F9A-EFAE-4C66-A1E8-163F1F8287FF}">
      <dsp:nvSpPr>
        <dsp:cNvPr id="0" name=""/>
        <dsp:cNvSpPr/>
      </dsp:nvSpPr>
      <dsp:spPr>
        <a:xfrm>
          <a:off x="2743199" y="1490860"/>
          <a:ext cx="2641600" cy="9620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El hombre transforma de forma consiente el mundo</a:t>
          </a:r>
          <a:endParaRPr lang="es-MX" sz="1700" kern="1200" dirty="0"/>
        </a:p>
      </dsp:txBody>
      <dsp:txXfrm>
        <a:off x="2790161" y="1537822"/>
        <a:ext cx="2547676" cy="868101"/>
      </dsp:txXfrm>
    </dsp:sp>
    <dsp:sp modelId="{F54C6B57-2066-401A-A2EA-0FAD80E02792}">
      <dsp:nvSpPr>
        <dsp:cNvPr id="0" name=""/>
        <dsp:cNvSpPr/>
      </dsp:nvSpPr>
      <dsp:spPr>
        <a:xfrm>
          <a:off x="2743199" y="2573139"/>
          <a:ext cx="2641600" cy="9620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Dialectico</a:t>
          </a:r>
          <a:endParaRPr lang="es-MX" sz="1700" kern="1200" dirty="0"/>
        </a:p>
      </dsp:txBody>
      <dsp:txXfrm>
        <a:off x="2790161" y="2620101"/>
        <a:ext cx="2547676" cy="8681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B761FE-8D69-41F9-98B1-723D2DC5A858}">
      <dsp:nvSpPr>
        <dsp:cNvPr id="0" name=""/>
        <dsp:cNvSpPr/>
      </dsp:nvSpPr>
      <dsp:spPr>
        <a:xfrm>
          <a:off x="3933053" y="832039"/>
          <a:ext cx="1334759" cy="253946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0" rIns="125730" bIns="27940" numCol="1" spcCol="1270" anchor="ctr" anchorCtr="0">
          <a:noAutofit/>
        </a:bodyPr>
        <a:lstStyle/>
        <a:p>
          <a:pPr lvl="0" algn="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200" kern="1200"/>
        </a:p>
      </dsp:txBody>
      <dsp:txXfrm rot="16200000">
        <a:off x="3918575" y="1801280"/>
        <a:ext cx="2285519" cy="347037"/>
      </dsp:txXfrm>
    </dsp:sp>
    <dsp:sp modelId="{B378C605-3B4C-4606-A1AF-0023E3EEAA3A}">
      <dsp:nvSpPr>
        <dsp:cNvPr id="0" name=""/>
        <dsp:cNvSpPr/>
      </dsp:nvSpPr>
      <dsp:spPr>
        <a:xfrm>
          <a:off x="2478948" y="403659"/>
          <a:ext cx="1334759" cy="296649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0" rIns="125730" bIns="27940" numCol="1" spcCol="1270" anchor="ctr" anchorCtr="0">
          <a:noAutofit/>
        </a:bodyPr>
        <a:lstStyle/>
        <a:p>
          <a:pPr lvl="0" algn="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200" kern="1200"/>
        </a:p>
      </dsp:txBody>
      <dsp:txXfrm rot="16200000">
        <a:off x="2272309" y="1565062"/>
        <a:ext cx="2669842" cy="347037"/>
      </dsp:txXfrm>
    </dsp:sp>
    <dsp:sp modelId="{9187CBB1-7155-46CD-992B-0EE0582257AE}">
      <dsp:nvSpPr>
        <dsp:cNvPr id="0" name=""/>
        <dsp:cNvSpPr/>
      </dsp:nvSpPr>
      <dsp:spPr>
        <a:xfrm>
          <a:off x="1020547" y="0"/>
          <a:ext cx="1334759" cy="337015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0" rIns="125730" bIns="27940" numCol="1" spcCol="1270" anchor="ctr" anchorCtr="0">
          <a:noAutofit/>
        </a:bodyPr>
        <a:lstStyle/>
        <a:p>
          <a:pPr lvl="0" algn="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200" kern="1200"/>
        </a:p>
      </dsp:txBody>
      <dsp:txXfrm rot="16200000">
        <a:off x="632261" y="1343049"/>
        <a:ext cx="3033136" cy="347037"/>
      </dsp:txXfrm>
    </dsp:sp>
    <dsp:sp modelId="{D92E03E2-91F4-497B-B687-1551895A56F4}">
      <dsp:nvSpPr>
        <dsp:cNvPr id="0" name=""/>
        <dsp:cNvSpPr/>
      </dsp:nvSpPr>
      <dsp:spPr>
        <a:xfrm>
          <a:off x="1020547" y="0"/>
          <a:ext cx="947678" cy="338640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Kelsen </a:t>
          </a:r>
          <a:endParaRPr lang="es-MX" sz="1100" kern="1200" dirty="0"/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 smtClean="0"/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Método Jurídico</a:t>
          </a:r>
          <a:endParaRPr lang="es-MX" sz="1100" kern="1200" dirty="0"/>
        </a:p>
      </dsp:txBody>
      <dsp:txXfrm>
        <a:off x="1020547" y="0"/>
        <a:ext cx="947678" cy="3386406"/>
      </dsp:txXfrm>
    </dsp:sp>
    <dsp:sp modelId="{6DCC890E-0637-4E76-A625-14BDC6A45BE9}">
      <dsp:nvSpPr>
        <dsp:cNvPr id="0" name=""/>
        <dsp:cNvSpPr/>
      </dsp:nvSpPr>
      <dsp:spPr>
        <a:xfrm>
          <a:off x="2478948" y="403659"/>
          <a:ext cx="947678" cy="298274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Weber</a:t>
          </a:r>
          <a:endParaRPr lang="es-MX" sz="1100" kern="1200" dirty="0"/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 smtClean="0"/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Interpretación</a:t>
          </a:r>
          <a:endParaRPr lang="es-MX" sz="1100" kern="1200" dirty="0"/>
        </a:p>
      </dsp:txBody>
      <dsp:txXfrm>
        <a:off x="2478948" y="403659"/>
        <a:ext cx="947678" cy="2982746"/>
      </dsp:txXfrm>
    </dsp:sp>
    <dsp:sp modelId="{14A6D447-673D-4124-B415-C1B3B5BD92F8}">
      <dsp:nvSpPr>
        <dsp:cNvPr id="0" name=""/>
        <dsp:cNvSpPr/>
      </dsp:nvSpPr>
      <dsp:spPr>
        <a:xfrm>
          <a:off x="3933053" y="832039"/>
          <a:ext cx="947678" cy="255436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Héller</a:t>
          </a:r>
          <a:endParaRPr lang="es-MX" sz="1100" kern="1200" dirty="0"/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Dialectico</a:t>
          </a:r>
          <a:endParaRPr lang="es-MX" sz="1100" kern="1200" dirty="0"/>
        </a:p>
      </dsp:txBody>
      <dsp:txXfrm>
        <a:off x="3933053" y="832039"/>
        <a:ext cx="947678" cy="25543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BlockDescendingList">
  <dgm:title val=""/>
  <dgm:desc val=""/>
  <dgm:catLst>
    <dgm:cat type="list" pri="18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13" srcId="10" destId="11" srcOrd="0" destOrd="0"/>
        <dgm:cxn modelId="14" srcId="10" destId="12" srcOrd="0" destOrd="0"/>
        <dgm:cxn modelId="50" srcId="0" destId="20" srcOrd="1" destOrd="0"/>
        <dgm:cxn modelId="23" srcId="20" destId="21" srcOrd="0" destOrd="0"/>
        <dgm:cxn modelId="24" srcId="20" destId="22" srcOrd="0" destOrd="0"/>
        <dgm:cxn modelId="60" srcId="0" destId="30" srcOrd="2" destOrd="0"/>
        <dgm:cxn modelId="33" srcId="30" destId="31" srcOrd="0" destOrd="0"/>
        <dgm:cxn modelId="34" srcId="30" destId="3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7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80" srcId="0" destId="7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0.5516"/>
        </dgm:alg>
        <dgm:choose name="Name3">
          <dgm:if name="Name4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l" for="ch" forName="accentShape_1" refType="w" fact="0"/>
              <dgm:constr type="t" for="ch" forName="accentShape_1" refType="h" fact="0"/>
              <dgm:constr type="w" for="ch" forName="accentShape_1" refType="w" fact="0.7146"/>
              <dgm:constr type="h" for="ch" forName="accentShape_1" refType="h" fact="0.9952"/>
              <dgm:constr type="l" for="ch" forName="parentText_1" refType="w" fact="0.513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</dgm:constrLst>
          </dgm:if>
          <dgm:else name="Name5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l" for="ch" forName="accentShape_1" refType="w" fact="0"/>
              <dgm:constr type="t" for="ch" forName="accentShape_1" refType="h" fact="0"/>
              <dgm:constr type="w" for="ch" forName="accentShape_1" refType="w" fact="0.7146"/>
              <dgm:constr type="h" for="ch" forName="accentShape_1" refType="h" fact="0.9952"/>
              <dgm:constr type="l" for="ch" forName="parentText_1" refType="w" fact="0.513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</dgm:constrLst>
          </dgm:else>
        </dgm:choose>
      </dgm:if>
      <dgm:if name="Name6" axis="ch" ptType="node" func="cnt" op="equ" val="2">
        <dgm:alg type="composite">
          <dgm:param type="ar" val="0.9804"/>
        </dgm:alg>
        <dgm:choose name="Name7">
          <dgm:if name="Name8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parentText_2" refType="primFontSz" refFor="des" refForName="parentText_1" op="equ"/>
              <dgm:constr type="primFontSz" for="des" forName="childText_2" refType="primFontSz" refFor="des" refForName="childText_1" op="equ"/>
              <dgm:constr type="l" for="ch" forName="accentShape_2" refType="w" fact="0.4393"/>
              <dgm:constr type="t" for="ch" forName="accentShape_2" refType="h" fact="0.1192"/>
              <dgm:constr type="w" for="ch" forName="accentShape_2" refType="w" fact="0.4021"/>
              <dgm:constr type="h" for="ch" forName="accentShape_2" refType="h" fact="0.876"/>
              <dgm:constr type="l" for="ch" forName="accentShape_1" refType="w" fact="0"/>
              <dgm:constr type="t" for="ch" forName="accentShape_1" refType="h" fact="0"/>
              <dgm:constr type="w" for="ch" forName="accentShape_1" refType="w" fact="0.4021"/>
              <dgm:constr type="h" for="ch" forName="accentShape_1" refType="h" fact="0.9952"/>
              <dgm:constr type="l" for="ch" forName="parentText_1" refType="w" fact="0.294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parentText_2" refType="w" fact="0.7339"/>
              <dgm:constr type="t" for="ch" forName="parentText_2" refType="h" fact="0.1192"/>
              <dgm:constr type="w" for="ch" forName="parentText_2" refType="w" refFor="ch" refForName="accentShape_1" fact="0.26"/>
              <dgm:constr type="h" for="ch" forName="parentText_2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439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</dgm:constrLst>
          </dgm:if>
          <dgm:else name="Name9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parentText_2" refType="primFontSz" refFor="des" refForName="parentText_1" op="equ"/>
              <dgm:constr type="primFontSz" for="des" forName="childText_2" refType="primFontSz" refFor="des" refForName="childText_1" op="equ"/>
              <dgm:constr type="l" for="ch" forName="accentShape_1" refType="w" fact="0.4393"/>
              <dgm:constr type="t" for="ch" forName="accentShape_2" refType="h" fact="0.1192"/>
              <dgm:constr type="w" for="ch" forName="accentShape_2" refType="w" fact="0.4021"/>
              <dgm:constr type="h" for="ch" forName="accentShape_2" refType="h" fact="0.876"/>
              <dgm:constr type="l" for="ch" forName="accentShape_2" refType="w" fact="0"/>
              <dgm:constr type="t" for="ch" forName="accentShape_1" refType="h" fact="0"/>
              <dgm:constr type="w" for="ch" forName="accentShape_1" refType="w" fact="0.4021"/>
              <dgm:constr type="h" for="ch" forName="accentShape_1" refType="h" fact="0.9952"/>
              <dgm:constr type="l" for="ch" forName="parentText_2" refType="w" fact="0.294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parentText_1" refType="w" fact="0.7339"/>
              <dgm:constr type="t" for="ch" forName="parentText_2" refType="h" fact="0.1192"/>
              <dgm:constr type="w" for="ch" forName="parentText_2" refType="w" refFor="ch" refForName="accentShape_1" fact="0.26"/>
              <dgm:constr type="h" for="ch" forName="parentText_2" refType="h" fact="0.78"/>
              <dgm:constr type="l" for="ch" forName="childText_2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1" refType="w" fact="0.439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</dgm:constrLst>
          </dgm:else>
        </dgm:choose>
      </dgm:if>
      <dgm:if name="Name10" axis="ch" ptType="node" func="cnt" op="equ" val="3">
        <dgm:alg type="composite">
          <dgm:param type="ar" val="1.4097"/>
        </dgm:alg>
        <dgm:choose name="Name11">
          <dgm:if name="Name12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2796"/>
              <dgm:constr type="h" for="ch" forName="accentShape_1" refType="h" fact="0.9952"/>
              <dgm:constr type="l" for="ch" forName="accentShape_2" refType="w" fact="0.3055"/>
              <dgm:constr type="t" for="ch" forName="accentShape_2" refType="h" fact="0.1192"/>
              <dgm:constr type="w" for="ch" forName="accentShape_2" refType="w" fact="0.2796"/>
              <dgm:constr type="h" for="ch" forName="accentShape_2" refType="h" fact="0.876"/>
              <dgm:constr type="l" for="ch" forName="accentShape_3" refType="w" fact="0.6101"/>
              <dgm:constr type="t" for="ch" forName="accentShape_3" refType="h" fact="0.2457"/>
              <dgm:constr type="w" for="ch" forName="accentShape_3" refType="w" fact="0.2796"/>
              <dgm:constr type="h" for="ch" forName="accentShape_3" refType="h" fact="0.7499"/>
              <dgm:constr type="l" for="ch" forName="parentText_1" refType="w" fact="0.2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5055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8101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3055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3" refType="w" fact="0.6101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</dgm:constrLst>
          </dgm:if>
          <dgm:else name="Name13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l" for="ch" forName="accentShape_3" refType="w" fact="0"/>
              <dgm:constr type="t" for="ch" forName="accentShape_1" refType="h" fact="0"/>
              <dgm:constr type="w" for="ch" forName="accentShape_1" refType="w" fact="0.2796"/>
              <dgm:constr type="h" for="ch" forName="accentShape_1" refType="h" fact="0.9952"/>
              <dgm:constr type="l" for="ch" forName="accentShape_2" refType="w" fact="0.3055"/>
              <dgm:constr type="t" for="ch" forName="accentShape_2" refType="h" fact="0.1192"/>
              <dgm:constr type="w" for="ch" forName="accentShape_2" refType="w" fact="0.2796"/>
              <dgm:constr type="h" for="ch" forName="accentShape_2" refType="h" fact="0.876"/>
              <dgm:constr type="l" for="ch" forName="accentShape_1" refType="w" fact="0.6101"/>
              <dgm:constr type="t" for="ch" forName="accentShape_3" refType="h" fact="0.2457"/>
              <dgm:constr type="w" for="ch" forName="accentShape_3" refType="w" fact="0.2796"/>
              <dgm:constr type="h" for="ch" forName="accentShape_3" refType="h" fact="0.7499"/>
              <dgm:constr type="l" for="ch" forName="parentText_3" refType="w" fact="0.2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5055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1" refType="w" fact="0.8101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childText_3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3055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1" refType="w" fact="0.6101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</dgm:constrLst>
          </dgm:else>
        </dgm:choose>
      </dgm:if>
      <dgm:if name="Name14" axis="ch" ptType="node" func="cnt" op="equ" val="4">
        <dgm:alg type="composite">
          <dgm:param type="ar" val="1.8305"/>
        </dgm:alg>
        <dgm:choose name="Name15">
          <dgm:if name="Name16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2153"/>
              <dgm:constr type="h" for="ch" forName="accentShape_1" refType="h" fact="0.9952"/>
              <dgm:constr type="l" for="ch" forName="accentShape_2" refType="w" fact="0.2353"/>
              <dgm:constr type="t" for="ch" forName="accentShape_2" refType="h" fact="0.1192"/>
              <dgm:constr type="w" for="ch" forName="accentShape_2" refType="w" fact="0.2153"/>
              <dgm:constr type="h" for="ch" forName="accentShape_2" refType="h" fact="0.876"/>
              <dgm:constr type="l" for="ch" forName="accentShape_3" refType="w" fact="0.4699"/>
              <dgm:constr type="t" for="ch" forName="accentShape_3" refType="h" fact="0.2457"/>
              <dgm:constr type="w" for="ch" forName="accentShape_3" refType="w" fact="0.2153"/>
              <dgm:constr type="h" for="ch" forName="accentShape_3" refType="h" fact="0.7495"/>
              <dgm:constr type="l" for="ch" forName="accentShape_4" refType="w" fact="0.6997"/>
              <dgm:constr type="t" for="ch" forName="accentShape_4" refType="h" fact="0.3696"/>
              <dgm:constr type="w" for="ch" forName="accentShape_4" refType="w" fact="0.2153"/>
              <dgm:constr type="h" for="ch" forName="accentShape_4" refType="h" fact="0.6256"/>
              <dgm:constr type="l" for="ch" forName="parentText_1" refType="w" fact="0.1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3953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629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8597"/>
              <dgm:constr type="t" for="ch" forName="parentText_4" refType="h" fact="0.3696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235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3" refType="w" fact="0.4699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  <dgm:constr type="l" for="ch" forName="childText_4" refType="w" fact="0.6997"/>
              <dgm:constr type="t" for="ch" forName="childText_4" refType="h" fact="0.3696"/>
              <dgm:constr type="w" for="ch" forName="childText_4" refType="w" refFor="ch" refForName="accentShape_4" fact="0.71"/>
              <dgm:constr type="h" for="ch" forName="childText_4" refType="h" fact="0.6261"/>
            </dgm:constrLst>
          </dgm:if>
          <dgm:else name="Name17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l" for="ch" forName="accentShape_4" refType="w" fact="0"/>
              <dgm:constr type="t" for="ch" forName="accentShape_1" refType="h" fact="0"/>
              <dgm:constr type="w" for="ch" forName="accentShape_1" refType="w" fact="0.2153"/>
              <dgm:constr type="h" for="ch" forName="accentShape_1" refType="h" fact="0.9952"/>
              <dgm:constr type="l" for="ch" forName="accentShape_3" refType="w" fact="0.2353"/>
              <dgm:constr type="t" for="ch" forName="accentShape_2" refType="h" fact="0.1192"/>
              <dgm:constr type="w" for="ch" forName="accentShape_2" refType="w" fact="0.2153"/>
              <dgm:constr type="h" for="ch" forName="accentShape_2" refType="h" fact="0.876"/>
              <dgm:constr type="l" for="ch" forName="accentShape_2" refType="w" fact="0.4699"/>
              <dgm:constr type="t" for="ch" forName="accentShape_3" refType="h" fact="0.2457"/>
              <dgm:constr type="w" for="ch" forName="accentShape_3" refType="w" fact="0.2153"/>
              <dgm:constr type="h" for="ch" forName="accentShape_3" refType="h" fact="0.7495"/>
              <dgm:constr type="l" for="ch" forName="accentShape_1" refType="w" fact="0.6997"/>
              <dgm:constr type="t" for="ch" forName="accentShape_4" refType="h" fact="0.3696"/>
              <dgm:constr type="w" for="ch" forName="accentShape_4" refType="w" fact="0.2153"/>
              <dgm:constr type="h" for="ch" forName="accentShape_4" refType="h" fact="0.6256"/>
              <dgm:constr type="l" for="ch" forName="parentText_4" refType="w" fact="0.1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3" refType="w" fact="0.3953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2" refType="w" fact="0.629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1" refType="w" fact="0.8597"/>
              <dgm:constr type="t" for="ch" forName="parentText_4" refType="h" fact="0.3696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childText_4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3" refType="w" fact="0.235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2" refType="w" fact="0.4699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  <dgm:constr type="l" for="ch" forName="childText_1" refType="w" fact="0.6997"/>
              <dgm:constr type="t" for="ch" forName="childText_4" refType="h" fact="0.3696"/>
              <dgm:constr type="w" for="ch" forName="childText_4" refType="w" refFor="ch" refForName="accentShape_4" fact="0.71"/>
              <dgm:constr type="h" for="ch" forName="childText_4" refType="h" fact="0.6261"/>
            </dgm:constrLst>
          </dgm:else>
        </dgm:choose>
      </dgm:if>
      <dgm:if name="Name18" axis="ch" ptType="node" func="cnt" op="equ" val="5">
        <dgm:alg type="composite">
          <dgm:param type="ar" val="2.0125"/>
        </dgm:alg>
        <dgm:choose name="Name19">
          <dgm:if name="Name20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759"/>
              <dgm:constr type="h" for="ch" forName="accentShape_1" refType="h" fact="0.9952"/>
              <dgm:constr type="l" for="ch" forName="accentShape_2" refType="w" fact="0.192"/>
              <dgm:constr type="t" for="ch" forName="accentShape_2" refType="h" fact="0.1196"/>
              <dgm:constr type="w" for="ch" forName="accentShape_2" refType="w" fact="0.1759"/>
              <dgm:constr type="h" for="ch" forName="accentShape_2" refType="h" fact="0.876"/>
              <dgm:constr type="l" for="ch" forName="accentShape_3" refType="w" fact="0.384"/>
              <dgm:constr type="t" for="ch" forName="accentShape_3" refType="h" fact="0.2457"/>
              <dgm:constr type="w" for="ch" forName="accentShape_3" refType="w" fact="0.1759"/>
              <dgm:constr type="h" for="ch" forName="accentShape_3" refType="h" fact="0.7499"/>
              <dgm:constr type="l" for="ch" forName="accentShape_4" refType="w" fact="0.5759"/>
              <dgm:constr type="t" for="ch" forName="accentShape_4" refType="h" fact="0.3739"/>
              <dgm:constr type="w" for="ch" forName="accentShape_4" refType="w" fact="0.1759"/>
              <dgm:constr type="h" for="ch" forName="accentShape_4" refType="h" fact="0.6217"/>
              <dgm:constr type="l" for="ch" forName="accentShape_5" refType="w" fact="0.7679"/>
              <dgm:constr type="t" for="ch" forName="accentShape_5" refType="h" fact="0.5"/>
              <dgm:constr type="w" for="ch" forName="accentShape_5" refType="w" fact="0.1759"/>
              <dgm:constr type="h" for="ch" forName="accentShape_5" refType="h" fact="0.4956"/>
              <dgm:constr type="l" for="ch" forName="parentText_1" refType="w" fact="0.12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317"/>
              <dgm:constr type="t" for="ch" forName="parentText_2" refType="h" fact="0.1196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50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7009"/>
              <dgm:constr type="t" for="ch" forName="parentText_4" refType="h" fact="0.373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8929"/>
              <dgm:constr type="t" for="ch" forName="parentText_5" refType="h" fact="0.5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192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76"/>
              <dgm:constr type="l" for="ch" forName="childText_3" refType="w" fact="0.384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499"/>
              <dgm:constr type="l" for="ch" forName="childText_4" refType="w" fact="0.5759"/>
              <dgm:constr type="t" for="ch" forName="childText_4" refType="h" fact="0.3739"/>
              <dgm:constr type="w" for="ch" forName="childText_4" refType="w" refFor="ch" refForName="accentShape_4" fact="0.71"/>
              <dgm:constr type="h" for="ch" forName="childText_4" refType="h" fact="0.6217"/>
              <dgm:constr type="l" for="ch" forName="childText_5" refType="w" fact="0.7679"/>
              <dgm:constr type="t" for="ch" forName="childText_5" refType="h" fact="0.5001"/>
              <dgm:constr type="w" for="ch" forName="childText_5" refType="w" refFor="ch" refForName="accentShape_5" fact="0.71"/>
              <dgm:constr type="h" for="ch" forName="childText_5" refType="h" fact="0.4956"/>
            </dgm:constrLst>
          </dgm:if>
          <dgm:else name="Name21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l" for="ch" forName="accentShape_5" refType="w" fact="0"/>
              <dgm:constr type="t" for="ch" forName="accentShape_1" refType="h" fact="0"/>
              <dgm:constr type="w" for="ch" forName="accentShape_1" refType="w" fact="0.1759"/>
              <dgm:constr type="h" for="ch" forName="accentShape_1" refType="h" fact="0.9952"/>
              <dgm:constr type="l" for="ch" forName="accentShape_4" refType="w" fact="0.192"/>
              <dgm:constr type="t" for="ch" forName="accentShape_2" refType="h" fact="0.1196"/>
              <dgm:constr type="w" for="ch" forName="accentShape_2" refType="w" fact="0.1759"/>
              <dgm:constr type="h" for="ch" forName="accentShape_2" refType="h" fact="0.876"/>
              <dgm:constr type="l" for="ch" forName="accentShape_3" refType="w" fact="0.384"/>
              <dgm:constr type="t" for="ch" forName="accentShape_3" refType="h" fact="0.2457"/>
              <dgm:constr type="w" for="ch" forName="accentShape_3" refType="w" fact="0.1759"/>
              <dgm:constr type="h" for="ch" forName="accentShape_3" refType="h" fact="0.7499"/>
              <dgm:constr type="l" for="ch" forName="accentShape_2" refType="w" fact="0.5759"/>
              <dgm:constr type="t" for="ch" forName="accentShape_4" refType="h" fact="0.3739"/>
              <dgm:constr type="w" for="ch" forName="accentShape_4" refType="w" fact="0.1759"/>
              <dgm:constr type="h" for="ch" forName="accentShape_4" refType="h" fact="0.6217"/>
              <dgm:constr type="l" for="ch" forName="accentShape_1" refType="w" fact="0.7679"/>
              <dgm:constr type="t" for="ch" forName="accentShape_5" refType="h" fact="0.5"/>
              <dgm:constr type="w" for="ch" forName="accentShape_5" refType="w" fact="0.1759"/>
              <dgm:constr type="h" for="ch" forName="accentShape_5" refType="h" fact="0.4956"/>
              <dgm:constr type="l" for="ch" forName="parentText_5" refType="w" fact="0.12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4" refType="w" fact="0.317"/>
              <dgm:constr type="t" for="ch" forName="parentText_2" refType="h" fact="0.1196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50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2" refType="w" fact="0.7009"/>
              <dgm:constr type="t" for="ch" forName="parentText_4" refType="h" fact="0.373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1" refType="w" fact="0.8929"/>
              <dgm:constr type="t" for="ch" forName="parentText_5" refType="h" fact="0.5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childText_5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4" refType="w" fact="0.192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76"/>
              <dgm:constr type="l" for="ch" forName="childText_3" refType="w" fact="0.384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499"/>
              <dgm:constr type="l" for="ch" forName="childText_2" refType="w" fact="0.5759"/>
              <dgm:constr type="t" for="ch" forName="childText_4" refType="h" fact="0.3739"/>
              <dgm:constr type="w" for="ch" forName="childText_4" refType="w" refFor="ch" refForName="accentShape_4" fact="0.71"/>
              <dgm:constr type="h" for="ch" forName="childText_4" refType="h" fact="0.6261"/>
              <dgm:constr type="l" for="ch" forName="childText_1" refType="w" fact="0.7679"/>
              <dgm:constr type="t" for="ch" forName="childText_5" refType="h" fact="0.5001"/>
              <dgm:constr type="w" for="ch" forName="childText_5" refType="w" refFor="ch" refForName="accentShape_5" fact="0.71"/>
              <dgm:constr type="h" for="ch" forName="childText_5" refType="h" fact="0.4999"/>
            </dgm:constrLst>
          </dgm:else>
        </dgm:choose>
      </dgm:if>
      <dgm:if name="Name22" axis="ch" ptType="node" func="cnt" op="equ" val="6">
        <dgm:alg type="composite">
          <dgm:param type="ar" val="2.4006"/>
        </dgm:alg>
        <dgm:shape xmlns:r="http://schemas.openxmlformats.org/officeDocument/2006/relationships" r:blip="">
          <dgm:adjLst/>
        </dgm:shape>
        <dgm:choose name="Name23">
          <dgm:if name="Name24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473"/>
              <dgm:constr type="h" for="ch" forName="accentShape_1" refType="h"/>
              <dgm:constr type="l" for="ch" forName="accentShape_2" refType="w" fact="0.1608"/>
              <dgm:constr type="t" for="ch" forName="accentShape_2" refType="h" fact="0.1"/>
              <dgm:constr type="w" for="ch" forName="accentShape_2" refType="w" fact="0.1473"/>
              <dgm:constr type="h" for="ch" forName="accentShape_2" refType="h" fact="0.9"/>
              <dgm:constr type="l" for="ch" forName="accentShape_3" refType="w" fact="0.3216"/>
              <dgm:constr type="t" for="ch" forName="accentShape_3" refType="h" fact="0.2"/>
              <dgm:constr type="w" for="ch" forName="accentShape_3" refType="w" fact="0.1473"/>
              <dgm:constr type="h" for="ch" forName="accentShape_3" refType="h" fact="0.8"/>
              <dgm:constr type="l" for="ch" forName="accentShape_4" refType="w" fact="0.4824"/>
              <dgm:constr type="t" for="ch" forName="accentShape_4" refType="h" fact="0.3"/>
              <dgm:constr type="w" for="ch" forName="accentShape_4" refType="w" fact="0.1473"/>
              <dgm:constr type="h" for="ch" forName="accentShape_4" refType="h" fact="0.7"/>
              <dgm:constr type="l" for="ch" forName="accentShape_5" refType="w" fact="0.6432"/>
              <dgm:constr type="t" for="ch" forName="accentShape_5" refType="h" fact="0.4"/>
              <dgm:constr type="w" for="ch" forName="accentShape_5" refType="w" fact="0.1473"/>
              <dgm:constr type="h" for="ch" forName="accentShape_5" refType="h" fact="0.6"/>
              <dgm:constr type="l" for="ch" forName="accentShape_6" refType="w" fact="0.8056"/>
              <dgm:constr type="t" for="ch" forName="accentShape_6" refType="h" fact="0.5"/>
              <dgm:constr type="w" for="ch" forName="accentShape_6" refType="w" fact="0.1473"/>
              <dgm:constr type="h" for="ch" forName="accentShape_6" refType="h" fact="0.5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2" refType="w" fact="0.1608"/>
              <dgm:constr type="t" for="ch" forName="childText_2" refType="h" fact="0.1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3" refType="w" fact="0.3216"/>
              <dgm:constr type="t" for="ch" forName="childText_3" refType="h" fact="0.2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824"/>
              <dgm:constr type="t" for="ch" forName="childText_4" refType="h" fact="0.3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5" refType="w" fact="0.6432"/>
              <dgm:constr type="t" for="ch" forName="childText_5" refType="h" fact="0.4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6" refType="w" fact="0.8056"/>
              <dgm:constr type="t" for="ch" forName="childText_6" refType="h" fact="0.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parentText_1" refType="w" fact="0.104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2653"/>
              <dgm:constr type="t" for="ch" forName="parentText_2" refType="h" fact="0.1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4261"/>
              <dgm:constr type="t" for="ch" forName="parentText_3" refType="h" fact="0.2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869"/>
              <dgm:constr type="t" for="ch" forName="parentText_4" refType="h" fact="0.3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7477"/>
              <dgm:constr type="t" for="ch" forName="parentText_5" refType="h" fact="0.4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6" refType="w" fact="0.9101"/>
              <dgm:constr type="t" for="ch" forName="parentText_6" refType="h" fact="0.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</dgm:constrLst>
          </dgm:if>
          <dgm:else name="Name25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l" for="ch" forName="accentShape_6" refType="w" fact="0"/>
              <dgm:constr type="t" for="ch" forName="accentShape_1" refType="h" fact="0"/>
              <dgm:constr type="w" for="ch" forName="accentShape_1" refType="w" fact="0.1473"/>
              <dgm:constr type="h" for="ch" forName="accentShape_1" refType="h"/>
              <dgm:constr type="l" for="ch" forName="accentShape_5" refType="w" fact="0.1608"/>
              <dgm:constr type="t" for="ch" forName="accentShape_2" refType="h" fact="0.1"/>
              <dgm:constr type="w" for="ch" forName="accentShape_2" refType="w" fact="0.1473"/>
              <dgm:constr type="h" for="ch" forName="accentShape_2" refType="h" fact="0.9"/>
              <dgm:constr type="l" for="ch" forName="accentShape_4" refType="w" fact="0.3216"/>
              <dgm:constr type="t" for="ch" forName="accentShape_3" refType="h" fact="0.2"/>
              <dgm:constr type="w" for="ch" forName="accentShape_3" refType="w" fact="0.1473"/>
              <dgm:constr type="h" for="ch" forName="accentShape_3" refType="h" fact="0.8"/>
              <dgm:constr type="l" for="ch" forName="accentShape_3" refType="w" fact="0.4824"/>
              <dgm:constr type="t" for="ch" forName="accentShape_4" refType="h" fact="0.3"/>
              <dgm:constr type="w" for="ch" forName="accentShape_4" refType="w" fact="0.1473"/>
              <dgm:constr type="h" for="ch" forName="accentShape_4" refType="h" fact="0.7"/>
              <dgm:constr type="l" for="ch" forName="accentShape_2" refType="w" fact="0.6432"/>
              <dgm:constr type="t" for="ch" forName="accentShape_5" refType="h" fact="0.4"/>
              <dgm:constr type="w" for="ch" forName="accentShape_5" refType="w" fact="0.1473"/>
              <dgm:constr type="h" for="ch" forName="accentShape_5" refType="h" fact="0.6"/>
              <dgm:constr type="l" for="ch" forName="accentShape_1" refType="w" fact="0.8056"/>
              <dgm:constr type="t" for="ch" forName="accentShape_6" refType="h" fact="0.5"/>
              <dgm:constr type="w" for="ch" forName="accentShape_6" refType="w" fact="0.1473"/>
              <dgm:constr type="h" for="ch" forName="accentShape_6" refType="h" fact="0.5"/>
              <dgm:constr type="l" for="ch" forName="childText_6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5" refType="w" fact="0.1608"/>
              <dgm:constr type="t" for="ch" forName="childText_2" refType="h" fact="0.1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4" refType="w" fact="0.3216"/>
              <dgm:constr type="t" for="ch" forName="childText_3" refType="h" fact="0.2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3" refType="w" fact="0.4824"/>
              <dgm:constr type="t" for="ch" forName="childText_4" refType="h" fact="0.3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2" refType="w" fact="0.6432"/>
              <dgm:constr type="t" for="ch" forName="childText_5" refType="h" fact="0.4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1" refType="w" fact="0.8056"/>
              <dgm:constr type="t" for="ch" forName="childText_6" refType="h" fact="0.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parentText_6" refType="w" fact="0.104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5" refType="w" fact="0.2653"/>
              <dgm:constr type="t" for="ch" forName="parentText_2" refType="h" fact="0.1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4" refType="w" fact="0.4261"/>
              <dgm:constr type="t" for="ch" forName="parentText_3" refType="h" fact="0.2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3" refType="w" fact="0.5869"/>
              <dgm:constr type="t" for="ch" forName="parentText_4" refType="h" fact="0.3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2" refType="w" fact="0.7477"/>
              <dgm:constr type="t" for="ch" forName="parentText_5" refType="h" fact="0.4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1" refType="w" fact="0.9101"/>
              <dgm:constr type="t" for="ch" forName="parentText_6" refType="h" fact="0.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</dgm:constrLst>
          </dgm:else>
        </dgm:choose>
      </dgm:if>
      <dgm:else name="Name26">
        <dgm:alg type="composite">
          <dgm:param type="ar" val="2.7874"/>
        </dgm:alg>
        <dgm:shape xmlns:r="http://schemas.openxmlformats.org/officeDocument/2006/relationships" r:blip="">
          <dgm:adjLst/>
        </dgm:shape>
        <dgm:choose name="Name27">
          <dgm:if name="Name28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7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7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7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7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7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childText_7" refType="primFontSz" refFor="des" refForName="parentText_6" op="lte"/>
              <dgm:constr type="primFontSz" for="des" forName="childText_1" refType="primFontSz" refFor="des" refForName="parentText_7" op="lte"/>
              <dgm:constr type="primFontSz" for="des" forName="childText_2" refType="primFontSz" refFor="des" refForName="parentText_7" op="lte"/>
              <dgm:constr type="primFontSz" for="des" forName="childText_3" refType="primFontSz" refFor="des" refForName="parentText_7" op="lte"/>
              <dgm:constr type="primFontSz" for="des" forName="childText_4" refType="primFontSz" refFor="des" refForName="parentText_7" op="lte"/>
              <dgm:constr type="primFontSz" for="des" forName="childText_5" refType="primFontSz" refFor="des" refForName="parentText_7" op="lte"/>
              <dgm:constr type="primFontSz" for="des" forName="childText_6" refType="primFontSz" refFor="des" refForName="parentText_7" op="lte"/>
              <dgm:constr type="primFontSz" for="des" forName="childText_7" refType="primFontSz" refFor="des" refForName="parentText_7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parentText_7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primFontSz" for="des" forName="childText_7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269"/>
              <dgm:constr type="h" for="ch" forName="accentShape_1" refType="h"/>
              <dgm:constr type="l" for="ch" forName="accentShape_2" refType="w" fact="0.1385"/>
              <dgm:constr type="t" for="ch" forName="accentShape_2" refType="h" fact="0.0833"/>
              <dgm:constr type="w" for="ch" forName="accentShape_2" refType="w" fact="0.1269"/>
              <dgm:constr type="h" for="ch" forName="accentShape_2" refType="h" fact="0.9165"/>
              <dgm:constr type="l" for="ch" forName="accentShape_3" refType="w" fact="0.277"/>
              <dgm:constr type="t" for="ch" forName="accentShape_3" refType="h" fact="0.1666"/>
              <dgm:constr type="w" for="ch" forName="accentShape_3" refType="w" fact="0.1269"/>
              <dgm:constr type="h" for="ch" forName="accentShape_3" refType="h" fact="0.8332"/>
              <dgm:constr type="l" for="ch" forName="accentShape_4" refType="w" fact="0.4155"/>
              <dgm:constr type="t" for="ch" forName="accentShape_4" refType="h" fact="0.2499"/>
              <dgm:constr type="w" for="ch" forName="accentShape_4" refType="w" fact="0.1269"/>
              <dgm:constr type="h" for="ch" forName="accentShape_4" refType="h" fact="0.7499"/>
              <dgm:constr type="l" for="ch" forName="accentShape_5" refType="w" fact="0.5539"/>
              <dgm:constr type="t" for="ch" forName="accentShape_5" refType="h" fact="0.3332"/>
              <dgm:constr type="w" for="ch" forName="accentShape_5" refType="w" fact="0.1269"/>
              <dgm:constr type="h" for="ch" forName="accentShape_5" refType="h" fact="0.6666"/>
              <dgm:constr type="l" for="ch" forName="accentShape_6" refType="w" fact="0.6938"/>
              <dgm:constr type="t" for="ch" forName="accentShape_6" refType="h" fact="0.4165"/>
              <dgm:constr type="w" for="ch" forName="accentShape_6" refType="w" fact="0.1269"/>
              <dgm:constr type="h" for="ch" forName="accentShape_6" refType="h" fact="0.5833"/>
              <dgm:constr type="l" for="ch" forName="accentShape_7" refType="w" fact="0.8326"/>
              <dgm:constr type="t" for="ch" forName="accentShape_7" refType="h" fact="0.5"/>
              <dgm:constr type="w" for="ch" forName="accentShape_7" refType="w" fact="0.1269"/>
              <dgm:constr type="h" for="ch" forName="accentShape_7" refType="h" fact="0.5"/>
              <dgm:constr type="l" for="ch" forName="parentText_1" refType="w" fact="0.0888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2273"/>
              <dgm:constr type="t" for="ch" forName="parentText_2" refType="h" fact="0.0833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36583"/>
              <dgm:constr type="t" for="ch" forName="parentText_3" refType="h" fact="0.1666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043"/>
              <dgm:constr type="t" for="ch" forName="parentText_4" refType="h" fact="0.249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6427"/>
              <dgm:constr type="t" for="ch" forName="parentText_5" refType="h" fact="0.3332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6" refType="w" fact="0.78263"/>
              <dgm:constr type="t" for="ch" forName="parentText_6" refType="h" fact="0.416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  <dgm:constr type="l" for="ch" forName="parentText_7" refType="w" fact="0.92143"/>
              <dgm:constr type="t" for="ch" forName="parentText_7" refType="h" fact="0.5"/>
              <dgm:constr type="w" for="ch" forName="parentText_7" refType="w" refFor="ch" refForName="accentShape_7" fact="0.26"/>
              <dgm:constr type="h" for="ch" forName="parentText_7" refType="h" refFor="ch" refForName="accentShape_7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2" refType="w" fact="0.1385"/>
              <dgm:constr type="t" for="ch" forName="childText_2" refType="h" fact="0.0833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3" refType="w" fact="0.277"/>
              <dgm:constr type="t" for="ch" forName="childText_3" refType="h" fact="0.1666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155"/>
              <dgm:constr type="t" for="ch" forName="childText_4" refType="h" fact="0.2499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5" refType="w" fact="0.5539"/>
              <dgm:constr type="t" for="ch" forName="childText_5" refType="h" fact="0.3332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6" refType="w" fact="0.6938"/>
              <dgm:constr type="t" for="ch" forName="childText_6" refType="h" fact="0.416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childText_7" refType="w" fact="0.8326"/>
              <dgm:constr type="t" for="ch" forName="childText_7" refType="h" fact="0.5"/>
              <dgm:constr type="w" for="ch" forName="childText_7" refType="w" refFor="ch" refForName="accentShape_7" fact="0.7"/>
              <dgm:constr type="h" for="ch" forName="childText_7" refType="h" refFor="ch" refForName="accentShape_7"/>
            </dgm:constrLst>
          </dgm:if>
          <dgm:else name="Name29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7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7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7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7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7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childText_7" refType="primFontSz" refFor="des" refForName="parentText_6" op="lte"/>
              <dgm:constr type="primFontSz" for="des" forName="childText_1" refType="primFontSz" refFor="des" refForName="parentText_7" op="lte"/>
              <dgm:constr type="primFontSz" for="des" forName="childText_2" refType="primFontSz" refFor="des" refForName="parentText_7" op="lte"/>
              <dgm:constr type="primFontSz" for="des" forName="childText_3" refType="primFontSz" refFor="des" refForName="parentText_7" op="lte"/>
              <dgm:constr type="primFontSz" for="des" forName="childText_4" refType="primFontSz" refFor="des" refForName="parentText_7" op="lte"/>
              <dgm:constr type="primFontSz" for="des" forName="childText_5" refType="primFontSz" refFor="des" refForName="parentText_7" op="lte"/>
              <dgm:constr type="primFontSz" for="des" forName="childText_6" refType="primFontSz" refFor="des" refForName="parentText_7" op="lte"/>
              <dgm:constr type="primFontSz" for="des" forName="childText_7" refType="primFontSz" refFor="des" refForName="parentText_7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parentText_7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primFontSz" for="des" forName="childText_7" refType="primFontSz" refFor="des" refForName="childText_1" op="equ"/>
              <dgm:constr type="l" for="ch" forName="accentShape_7" refType="w" fact="0"/>
              <dgm:constr type="t" for="ch" forName="accentShape_1" refType="h" fact="0"/>
              <dgm:constr type="w" for="ch" forName="accentShape_1" refType="w" fact="0.1269"/>
              <dgm:constr type="h" for="ch" forName="accentShape_1" refType="h"/>
              <dgm:constr type="l" for="ch" forName="accentShape_6" refType="w" fact="0.1385"/>
              <dgm:constr type="t" for="ch" forName="accentShape_2" refType="h" fact="0.0833"/>
              <dgm:constr type="w" for="ch" forName="accentShape_2" refType="w" fact="0.1269"/>
              <dgm:constr type="h" for="ch" forName="accentShape_2" refType="h" fact="0.9165"/>
              <dgm:constr type="l" for="ch" forName="accentShape_5" refType="w" fact="0.277"/>
              <dgm:constr type="t" for="ch" forName="accentShape_3" refType="h" fact="0.1666"/>
              <dgm:constr type="w" for="ch" forName="accentShape_3" refType="w" fact="0.1269"/>
              <dgm:constr type="h" for="ch" forName="accentShape_3" refType="h" fact="0.8332"/>
              <dgm:constr type="l" for="ch" forName="accentShape_4" refType="w" fact="0.4155"/>
              <dgm:constr type="t" for="ch" forName="accentShape_4" refType="h" fact="0.2499"/>
              <dgm:constr type="w" for="ch" forName="accentShape_4" refType="w" fact="0.1269"/>
              <dgm:constr type="h" for="ch" forName="accentShape_4" refType="h" fact="0.7499"/>
              <dgm:constr type="l" for="ch" forName="accentShape_3" refType="w" fact="0.5539"/>
              <dgm:constr type="t" for="ch" forName="accentShape_5" refType="h" fact="0.3332"/>
              <dgm:constr type="w" for="ch" forName="accentShape_5" refType="w" fact="0.1269"/>
              <dgm:constr type="h" for="ch" forName="accentShape_5" refType="h" fact="0.6666"/>
              <dgm:constr type="l" for="ch" forName="accentShape_2" refType="w" fact="0.6938"/>
              <dgm:constr type="t" for="ch" forName="accentShape_6" refType="h" fact="0.4165"/>
              <dgm:constr type="w" for="ch" forName="accentShape_6" refType="w" fact="0.1269"/>
              <dgm:constr type="h" for="ch" forName="accentShape_6" refType="h" fact="0.5833"/>
              <dgm:constr type="l" for="ch" forName="accentShape_1" refType="w" fact="0.8326"/>
              <dgm:constr type="t" for="ch" forName="accentShape_7" refType="h" fact="0.5"/>
              <dgm:constr type="w" for="ch" forName="accentShape_7" refType="w" fact="0.1269"/>
              <dgm:constr type="h" for="ch" forName="accentShape_7" refType="h" fact="0.5"/>
              <dgm:constr type="l" for="ch" forName="parentText_7" refType="w" fact="0.0888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6" refType="w" fact="0.2273"/>
              <dgm:constr type="t" for="ch" forName="parentText_2" refType="h" fact="0.0833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5" refType="w" fact="0.36583"/>
              <dgm:constr type="t" for="ch" forName="parentText_3" refType="h" fact="0.1666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043"/>
              <dgm:constr type="t" for="ch" forName="parentText_4" refType="h" fact="0.249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3" refType="w" fact="0.6427"/>
              <dgm:constr type="t" for="ch" forName="parentText_5" refType="h" fact="0.3332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2" refType="w" fact="0.78263"/>
              <dgm:constr type="t" for="ch" forName="parentText_6" refType="h" fact="0.416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  <dgm:constr type="l" for="ch" forName="parentText_1" refType="w" fact="0.92143"/>
              <dgm:constr type="t" for="ch" forName="parentText_7" refType="h" fact="0.5"/>
              <dgm:constr type="w" for="ch" forName="parentText_7" refType="w" refFor="ch" refForName="accentShape_7" fact="0.26"/>
              <dgm:constr type="h" for="ch" forName="parentText_7" refType="h" refFor="ch" refForName="accentShape_7" fact="0.9"/>
              <dgm:constr type="l" for="ch" forName="childText_7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6" refType="w" fact="0.1385"/>
              <dgm:constr type="t" for="ch" forName="childText_2" refType="h" fact="0.0833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5" refType="w" fact="0.277"/>
              <dgm:constr type="t" for="ch" forName="childText_3" refType="h" fact="0.1666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155"/>
              <dgm:constr type="t" for="ch" forName="childText_4" refType="h" fact="0.2499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3" refType="w" fact="0.5539"/>
              <dgm:constr type="t" for="ch" forName="childText_5" refType="h" fact="0.3332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2" refType="w" fact="0.6938"/>
              <dgm:constr type="t" for="ch" forName="childText_6" refType="h" fact="0.416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childText_1" refType="w" fact="0.8326"/>
              <dgm:constr type="t" for="ch" forName="childText_7" refType="h" fact="0.5"/>
              <dgm:constr type="w" for="ch" forName="childText_7" refType="w" refFor="ch" refForName="accentShape_7" fact="0.7"/>
              <dgm:constr type="h" for="ch" forName="childText_7" refType="h" refFor="ch" refForName="accentShape_7"/>
            </dgm:constrLst>
          </dgm:else>
        </dgm:choose>
      </dgm:else>
    </dgm:choose>
    <dgm:forEach name="wrapper" axis="self" ptType="parTrans">
      <dgm:forEach name="accentRepeat" axis="self">
        <dgm:layoutNode name="imageRepeatNode" styleLbl="node1">
          <dgm:alg type="sp"/>
          <dgm:shape xmlns:r="http://schemas.openxmlformats.org/officeDocument/2006/relationships" type="rect" r:blip="" zOrderOff="-10">
            <dgm:adjLst/>
          </dgm:shape>
          <dgm:presOf axis="self"/>
        </dgm:layoutNode>
      </dgm:forEach>
    </dgm:forEach>
    <dgm:forEach name="Name30" axis="ch" ptType="node" cnt="1">
      <dgm:layoutNode name="parentText_1" styleLbl="node1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1" styleLbl="node1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1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2" cnt="1">
      <dgm:layoutNode name="parentText_2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2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2">
        <dgm:alg type="sp"/>
        <dgm:shape xmlns:r="http://schemas.openxmlformats.org/officeDocument/2006/relationships" r:blip="">
          <dgm:adjLst/>
        </dgm:shape>
        <dgm:presOf/>
        <dgm:constrLst/>
        <dgm:forEach name="Name33" ref="accentRepeat"/>
      </dgm:layoutNode>
    </dgm:forEach>
    <dgm:forEach name="Name34" axis="ch" ptType="node" st="3" cnt="1">
      <dgm:layoutNode name="parentText_3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3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3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</dgm:forEach>
    <dgm:forEach name="Name36" axis="ch" ptType="node" st="4" cnt="1">
      <dgm:layoutNode name="parentText_4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4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parentText_5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5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5">
        <dgm:alg type="sp"/>
        <dgm:shape xmlns:r="http://schemas.openxmlformats.org/officeDocument/2006/relationships" r:blip="">
          <dgm:adjLst/>
        </dgm:shape>
        <dgm:presOf/>
        <dgm:constrLst/>
        <dgm:forEach name="Name39" ref="accentRepeat"/>
      </dgm:layoutNode>
    </dgm:forEach>
    <dgm:forEach name="Name40" axis="ch" ptType="node" st="6" cnt="1">
      <dgm:layoutNode name="parentText_6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6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6">
        <dgm:alg type="sp"/>
        <dgm:shape xmlns:r="http://schemas.openxmlformats.org/officeDocument/2006/relationships" r:blip="">
          <dgm:adjLst/>
        </dgm:shape>
        <dgm:presOf/>
        <dgm:constrLst/>
        <dgm:forEach name="Name41" ref="accentRepeat"/>
      </dgm:layoutNode>
    </dgm:forEach>
    <dgm:forEach name="Name42" axis="ch" ptType="node" st="7" cnt="1">
      <dgm:layoutNode name="parentText_7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7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7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5ADBAB-B90B-46C1-9F0C-EC0D9B7EAAA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D5018A-7716-433A-8758-B5C1DF87343A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4419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5018A-7716-433A-8758-B5C1DF87343A}" type="slidenum">
              <a:rPr lang="es-MX" smtClean="0"/>
              <a:pPr/>
              <a:t>1</a:t>
            </a:fld>
            <a:endParaRPr lang="es-MX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5018A-7716-433A-8758-B5C1DF87343A}" type="slidenum">
              <a:rPr lang="es-MX" smtClean="0"/>
              <a:pPr/>
              <a:t>3</a:t>
            </a:fld>
            <a:endParaRPr lang="es-MX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5018A-7716-433A-8758-B5C1DF87343A}" type="slidenum">
              <a:rPr lang="es-MX" smtClean="0"/>
              <a:pPr/>
              <a:t>4</a:t>
            </a:fld>
            <a:endParaRPr lang="es-MX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5018A-7716-433A-8758-B5C1DF87343A}" type="slidenum">
              <a:rPr lang="es-MX" smtClean="0"/>
              <a:pPr/>
              <a:t>5</a:t>
            </a:fld>
            <a:endParaRPr lang="es-MX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5018A-7716-433A-8758-B5C1DF87343A}" type="slidenum">
              <a:rPr lang="es-MX" smtClean="0"/>
              <a:pPr/>
              <a:t>6</a:t>
            </a:fld>
            <a:endParaRPr lang="es-MX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5018A-7716-433A-8758-B5C1DF87343A}" type="slidenum">
              <a:rPr lang="es-MX" smtClean="0"/>
              <a:pPr/>
              <a:t>7</a:t>
            </a:fld>
            <a:endParaRPr lang="es-MX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5018A-7716-433A-8758-B5C1DF87343A}" type="slidenum">
              <a:rPr lang="es-MX" smtClean="0"/>
              <a:pPr/>
              <a:t>8</a:t>
            </a:fld>
            <a:endParaRPr lang="es-MX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5018A-7716-433A-8758-B5C1DF87343A}" type="slidenum">
              <a:rPr lang="es-MX" smtClean="0"/>
              <a:pPr/>
              <a:t>9</a:t>
            </a:fld>
            <a:endParaRPr lang="es-MX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5018A-7716-433A-8758-B5C1DF87343A}" type="slidenum">
              <a:rPr lang="es-MX" smtClean="0"/>
              <a:pPr/>
              <a:t>11</a:t>
            </a:fld>
            <a:endParaRPr lang="es-MX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3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195736" y="2564904"/>
            <a:ext cx="5256584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Licenciatura en Derecho</a:t>
            </a:r>
          </a:p>
          <a:p>
            <a:pPr algn="ctr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Teoría del Estado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Víctor González </a:t>
            </a:r>
            <a:r>
              <a:rPr lang="es-MX" sz="2300" b="1" dirty="0" err="1" smtClean="0">
                <a:latin typeface="Arial" pitchFamily="34" charset="0"/>
                <a:cs typeface="Arial" pitchFamily="34" charset="0"/>
              </a:rPr>
              <a:t>González</a:t>
            </a:r>
            <a:endParaRPr lang="es-MX" sz="23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Enero </a:t>
            </a:r>
            <a:r>
              <a:rPr lang="es-MX" sz="2300" b="1" smtClean="0">
                <a:latin typeface="Arial" pitchFamily="34" charset="0"/>
                <a:cs typeface="Arial" pitchFamily="34" charset="0"/>
              </a:rPr>
              <a:t>Junio </a:t>
            </a:r>
            <a:r>
              <a:rPr lang="es-MX" sz="2300" b="1" smtClean="0">
                <a:latin typeface="Arial" pitchFamily="34" charset="0"/>
                <a:cs typeface="Arial" pitchFamily="34" charset="0"/>
              </a:rPr>
              <a:t>2014</a:t>
            </a:r>
            <a:endParaRPr lang="es-MX" sz="23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1163973" y="1151264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dirty="0" smtClean="0">
                <a:solidFill>
                  <a:srgbClr val="FF0000"/>
                </a:solidFill>
              </a:rPr>
              <a:t>Conclusione</a:t>
            </a:r>
            <a:r>
              <a:rPr lang="es-MX" sz="5400" dirty="0">
                <a:solidFill>
                  <a:srgbClr val="FF0000"/>
                </a:solidFill>
              </a:rPr>
              <a:t>s</a:t>
            </a: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482307355"/>
              </p:ext>
            </p:extLst>
          </p:nvPr>
        </p:nvGraphicFramePr>
        <p:xfrm>
          <a:off x="1692201" y="2492896"/>
          <a:ext cx="6288360" cy="3386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406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11560" y="260648"/>
            <a:ext cx="7772400" cy="1500187"/>
          </a:xfrm>
        </p:spPr>
        <p:txBody>
          <a:bodyPr>
            <a:normAutofit fontScale="62500" lnSpcReduction="20000"/>
          </a:bodyPr>
          <a:lstStyle/>
          <a:p>
            <a:endParaRPr lang="es-MX" sz="2800" b="1" dirty="0" smtClean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  <a:p>
            <a:endParaRPr lang="es-MX" sz="28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5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Bibliografía</a:t>
            </a:r>
          </a:p>
          <a:p>
            <a:pPr algn="ctr"/>
            <a:endParaRPr lang="es-MX" sz="2800" b="1" dirty="0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0" y="1772816"/>
            <a:ext cx="9144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dirty="0" smtClean="0">
                <a:latin typeface="Arial" pitchFamily="34" charset="0"/>
                <a:cs typeface="Arial" pitchFamily="34" charset="0"/>
              </a:rPr>
              <a:t>                1.- Kelsen. H.2007, Teoría General del Estado, Colofón</a:t>
            </a:r>
          </a:p>
          <a:p>
            <a:pPr lvl="0"/>
            <a:r>
              <a:rPr lang="es-ES" dirty="0" smtClean="0">
                <a:latin typeface="Arial" pitchFamily="34" charset="0"/>
                <a:cs typeface="Arial" pitchFamily="34" charset="0"/>
              </a:rPr>
              <a:t>                2.- Weber, M 2005  Economía y Sociedad.</a:t>
            </a:r>
          </a:p>
          <a:p>
            <a:pPr lvl="0"/>
            <a:r>
              <a:rPr lang="es-ES" dirty="0" smtClean="0">
                <a:latin typeface="Arial" pitchFamily="34" charset="0"/>
                <a:cs typeface="Arial" pitchFamily="34" charset="0"/>
              </a:rPr>
              <a:t>                3.- Héller H,2005, Teoría del Estado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 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dirty="0" smtClean="0">
                <a:latin typeface="Arial" pitchFamily="34" charset="0"/>
                <a:cs typeface="Arial" pitchFamily="34" charset="0"/>
              </a:rPr>
              <a:t> 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 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 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475656" y="980728"/>
            <a:ext cx="655272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/>
              <a:t>UNIDAD I</a:t>
            </a:r>
          </a:p>
          <a:p>
            <a:pPr algn="ctr"/>
            <a:r>
              <a:rPr lang="es-MX" sz="2800" b="1" dirty="0" smtClean="0"/>
              <a:t>NATURALEZA</a:t>
            </a:r>
            <a:r>
              <a:rPr lang="es-MX" sz="2800" b="1" dirty="0"/>
              <a:t>, OBJETO Y MÉTODO DE LA TEORÍA DEL ESTADO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5162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1520" y="260648"/>
            <a:ext cx="82809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Resumen</a:t>
            </a: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La teoría del estado requiere  un método que le permita  aportar hipótesis verdaderas objetivas que permitan comprender al estado actual</a:t>
            </a: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Palabras clave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Estado, Método, Hipótesis, Teoría.</a:t>
            </a:r>
          </a:p>
          <a:p>
            <a:pPr algn="just"/>
            <a:endParaRPr lang="es-MX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1520" y="260648"/>
            <a:ext cx="81369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>
                <a:latin typeface="Arial" pitchFamily="34" charset="0"/>
                <a:cs typeface="Arial" pitchFamily="34" charset="0"/>
              </a:rPr>
              <a:t>The theory of the state requires a method that allows real objective provide hypotheses for understanding the current state</a:t>
            </a:r>
          </a:p>
          <a:p>
            <a:pPr algn="ctr"/>
            <a:r>
              <a:rPr lang="en-US" sz="2800" dirty="0">
                <a:latin typeface="Arial" pitchFamily="34" charset="0"/>
                <a:cs typeface="Arial" pitchFamily="34" charset="0"/>
              </a:rPr>
              <a:t>  </a:t>
            </a:r>
          </a:p>
          <a:p>
            <a:pPr algn="ctr"/>
            <a:r>
              <a:rPr lang="en-US" sz="2800" dirty="0">
                <a:latin typeface="Arial" pitchFamily="34" charset="0"/>
                <a:cs typeface="Arial" pitchFamily="34" charset="0"/>
              </a:rPr>
              <a:t>Keywords:</a:t>
            </a:r>
          </a:p>
          <a:p>
            <a:pPr algn="ctr"/>
            <a:r>
              <a:rPr lang="en-US" sz="2800" dirty="0">
                <a:latin typeface="Arial" pitchFamily="34" charset="0"/>
                <a:cs typeface="Arial" pitchFamily="34" charset="0"/>
              </a:rPr>
              <a:t>State Method, Hypothesis, Theory.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27584" y="548680"/>
            <a:ext cx="3312368" cy="1500187"/>
          </a:xfrm>
        </p:spPr>
        <p:txBody>
          <a:bodyPr/>
          <a:lstStyle/>
          <a:p>
            <a:endParaRPr lang="es-MX" dirty="0"/>
          </a:p>
          <a:p>
            <a:endParaRPr lang="es-MX" dirty="0" smtClean="0"/>
          </a:p>
          <a:p>
            <a:endParaRPr lang="es-MX" dirty="0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1259631" y="1913356"/>
            <a:ext cx="7488833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Objetivo general: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2800" b="1" dirty="0">
                <a:latin typeface="Arial" pitchFamily="34" charset="0"/>
                <a:cs typeface="Arial" pitchFamily="34" charset="0"/>
              </a:rPr>
              <a:t>Conocerá la naturaleza, objeto y método de la teoría del Estado.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/>
              <a:t> </a:t>
            </a:r>
            <a:endParaRPr lang="es-MX" sz="2800" dirty="0" smtClean="0"/>
          </a:p>
          <a:p>
            <a:pPr algn="ctr"/>
            <a:r>
              <a:rPr lang="es-MX" sz="2800" b="1" dirty="0" smtClean="0"/>
              <a:t> </a:t>
            </a:r>
            <a:endParaRPr lang="es-MX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11560" y="836712"/>
            <a:ext cx="7344816" cy="5472608"/>
          </a:xfrm>
        </p:spPr>
        <p:txBody>
          <a:bodyPr>
            <a:normAutofit/>
          </a:bodyPr>
          <a:lstStyle/>
          <a:p>
            <a:pPr algn="ctr"/>
            <a:r>
              <a:rPr lang="es-MX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endParaRPr lang="es-MX" sz="2800" b="1" dirty="0" smtClean="0">
              <a:solidFill>
                <a:srgbClr val="002060"/>
              </a:solidFill>
            </a:endParaRPr>
          </a:p>
          <a:p>
            <a:pPr algn="ctr"/>
            <a:endParaRPr lang="es-MX" sz="2800" b="1" dirty="0">
              <a:solidFill>
                <a:srgbClr val="002060"/>
              </a:solidFill>
            </a:endParaRPr>
          </a:p>
          <a:p>
            <a:pPr algn="ctr"/>
            <a:endParaRPr lang="es-MX" sz="2800" b="1" dirty="0" smtClean="0">
              <a:solidFill>
                <a:srgbClr val="002060"/>
              </a:solidFill>
            </a:endParaRPr>
          </a:p>
          <a:p>
            <a:pPr algn="ctr"/>
            <a:endParaRPr lang="es-MX" sz="2800" b="1" dirty="0">
              <a:solidFill>
                <a:srgbClr val="002060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971600" y="1206149"/>
            <a:ext cx="777686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Método de la Teoría del Estado</a:t>
            </a:r>
          </a:p>
          <a:p>
            <a:r>
              <a:rPr lang="es-MX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Introducción:</a:t>
            </a:r>
          </a:p>
          <a:p>
            <a:endParaRPr lang="es-MX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La historia de la teoría del estado desde su surgimiento en el siglo XX , a sido abordada por los estudiosos desde diferentes  perspectivas sobresaliendo en Método Jurídico, Sociológico de Interpretación  y dialectico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51520" y="2276872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endParaRPr lang="es-MX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s-MX" sz="24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3568" y="404664"/>
            <a:ext cx="7772400" cy="402827"/>
          </a:xfrm>
        </p:spPr>
        <p:txBody>
          <a:bodyPr>
            <a:normAutofit fontScale="85000" lnSpcReduction="20000"/>
          </a:bodyPr>
          <a:lstStyle/>
          <a:p>
            <a:pPr algn="ctr"/>
            <a:endParaRPr lang="es-MX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2527904" y="260648"/>
            <a:ext cx="36474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Hans Kelsen</a:t>
            </a:r>
            <a:endParaRPr lang="es-MX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1028" name="Picture 4" descr="http://t3.gstatic.com/images?q=tbn:ANd9GcSAC1KPd4A9Nzu7s74hewDn9V6Xc_8JcOR0Yw9Zciw_qWSY25s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953801"/>
            <a:ext cx="2343150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496591" y="5094476"/>
            <a:ext cx="2285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Praga 1881-1973</a:t>
            </a:r>
            <a:endParaRPr lang="es-MX" dirty="0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3944434349"/>
              </p:ext>
            </p:extLst>
          </p:nvPr>
        </p:nvGraphicFramePr>
        <p:xfrm>
          <a:off x="2411760" y="150921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825164" y="260648"/>
            <a:ext cx="35182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s-MX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Max Weber</a:t>
            </a:r>
            <a:endParaRPr lang="es-MX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40768"/>
            <a:ext cx="1584176" cy="1738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215516" y="357301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Prusia 1864-1920</a:t>
            </a:r>
            <a:endParaRPr lang="es-MX" dirty="0"/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4211337970"/>
              </p:ext>
            </p:extLst>
          </p:nvPr>
        </p:nvGraphicFramePr>
        <p:xfrm>
          <a:off x="2825164" y="980728"/>
          <a:ext cx="5131212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5 Marcador de contenido"/>
          <p:cNvSpPr txBox="1">
            <a:spLocks/>
          </p:cNvSpPr>
          <p:nvPr/>
        </p:nvSpPr>
        <p:spPr>
          <a:xfrm>
            <a:off x="4572000" y="1357313"/>
            <a:ext cx="4041775" cy="1357312"/>
          </a:xfrm>
          <a:prstGeom prst="rect">
            <a:avLst/>
          </a:prstGeom>
          <a:ln>
            <a:prstDash val="solid"/>
          </a:ln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 3" pitchFamily="18" charset="2"/>
              <a:buNone/>
              <a:tabLst/>
              <a:defRPr/>
            </a:pPr>
            <a:endParaRPr kumimoji="0" lang="es-MX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683568" y="476672"/>
            <a:ext cx="7560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dirty="0" smtClean="0">
                <a:solidFill>
                  <a:schemeClr val="tx2">
                    <a:lumMod val="75000"/>
                  </a:schemeClr>
                </a:solidFill>
              </a:rPr>
              <a:t>Herman Héller</a:t>
            </a:r>
            <a:endParaRPr lang="es-MX" sz="5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915816" y="1357313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Alemania 1891-1933</a:t>
            </a:r>
            <a:endParaRPr lang="es-MX" dirty="0"/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38694086"/>
              </p:ext>
            </p:extLst>
          </p:nvPr>
        </p:nvGraphicFramePr>
        <p:xfrm>
          <a:off x="1716360" y="220486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265</Words>
  <Application>Microsoft Office PowerPoint</Application>
  <PresentationFormat>Presentación en pantalla (4:3)</PresentationFormat>
  <Paragraphs>79</Paragraphs>
  <Slides>11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Alumno(a)</cp:lastModifiedBy>
  <cp:revision>63</cp:revision>
  <dcterms:created xsi:type="dcterms:W3CDTF">2012-08-07T16:35:15Z</dcterms:created>
  <dcterms:modified xsi:type="dcterms:W3CDTF">2014-03-24T19:25:21Z</dcterms:modified>
</cp:coreProperties>
</file>